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Fredoka" charset="1" panose="02000000000000000000"/>
      <p:regular r:id="rId37"/>
    </p:embeddedFont>
    <p:embeddedFont>
      <p:font typeface="Canva Sans Bold" charset="1" panose="020B0803030501040103"/>
      <p:regular r:id="rId38"/>
    </p:embeddedFont>
    <p:embeddedFont>
      <p:font typeface="Canva Sans" charset="1" panose="020B0503030501040103"/>
      <p:regular r:id="rId39"/>
    </p:embeddedFont>
    <p:embeddedFont>
      <p:font typeface="Helvetica World Bold" charset="1" panose="020B0800040000020004"/>
      <p:regular r:id="rId40"/>
    </p:embeddedFont>
    <p:embeddedFont>
      <p:font typeface="Helvetica World" charset="1" panose="020B05000400000200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grpSp>
        <p:nvGrpSpPr>
          <p:cNvPr name="Group 2" id="2"/>
          <p:cNvGrpSpPr/>
          <p:nvPr/>
        </p:nvGrpSpPr>
        <p:grpSpPr>
          <a:xfrm rot="0">
            <a:off x="-1886441" y="-195663"/>
            <a:ext cx="24667825" cy="12227603"/>
            <a:chOff x="0" y="0"/>
            <a:chExt cx="32890433" cy="16303471"/>
          </a:xfrm>
        </p:grpSpPr>
        <p:sp>
          <p:nvSpPr>
            <p:cNvPr name="Freeform 3" id="3"/>
            <p:cNvSpPr/>
            <p:nvPr/>
          </p:nvSpPr>
          <p:spPr>
            <a:xfrm flipH="false" flipV="false" rot="0">
              <a:off x="2263137"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4" id="4"/>
            <p:cNvSpPr/>
            <p:nvPr/>
          </p:nvSpPr>
          <p:spPr>
            <a:xfrm flipH="false" flipV="false" rot="0">
              <a:off x="8388596"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5" id="5"/>
            <p:cNvSpPr/>
            <p:nvPr/>
          </p:nvSpPr>
          <p:spPr>
            <a:xfrm flipH="false" flipV="false" rot="0">
              <a:off x="14514055" y="0"/>
              <a:ext cx="6125459" cy="9795511"/>
            </a:xfrm>
            <a:custGeom>
              <a:avLst/>
              <a:gdLst/>
              <a:ahLst/>
              <a:cxnLst/>
              <a:rect r="r" b="b" t="t" l="l"/>
              <a:pathLst>
                <a:path h="9795511" w="6125459">
                  <a:moveTo>
                    <a:pt x="0" y="0"/>
                  </a:moveTo>
                  <a:lnTo>
                    <a:pt x="6125460" y="0"/>
                  </a:lnTo>
                  <a:lnTo>
                    <a:pt x="6125460" y="9795511"/>
                  </a:lnTo>
                  <a:lnTo>
                    <a:pt x="0" y="9795511"/>
                  </a:lnTo>
                  <a:lnTo>
                    <a:pt x="0" y="0"/>
                  </a:lnTo>
                  <a:close/>
                </a:path>
              </a:pathLst>
            </a:custGeom>
            <a:blipFill>
              <a:blip r:embed="rId2"/>
              <a:stretch>
                <a:fillRect l="0" t="0" r="0" b="0"/>
              </a:stretch>
            </a:blipFill>
          </p:spPr>
        </p:sp>
        <p:sp>
          <p:nvSpPr>
            <p:cNvPr name="Freeform 6" id="6"/>
            <p:cNvSpPr/>
            <p:nvPr/>
          </p:nvSpPr>
          <p:spPr>
            <a:xfrm flipH="false" flipV="false" rot="0">
              <a:off x="20639515"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7" id="7"/>
            <p:cNvSpPr/>
            <p:nvPr/>
          </p:nvSpPr>
          <p:spPr>
            <a:xfrm flipH="false" flipV="false" rot="0">
              <a:off x="26764974"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8" id="8"/>
            <p:cNvSpPr/>
            <p:nvPr/>
          </p:nvSpPr>
          <p:spPr>
            <a:xfrm flipH="false" flipV="false" rot="0">
              <a:off x="0" y="9795511"/>
              <a:ext cx="29414511" cy="6507960"/>
            </a:xfrm>
            <a:custGeom>
              <a:avLst/>
              <a:gdLst/>
              <a:ahLst/>
              <a:cxnLst/>
              <a:rect r="r" b="b" t="t" l="l"/>
              <a:pathLst>
                <a:path h="6507960" w="29414511">
                  <a:moveTo>
                    <a:pt x="0" y="0"/>
                  </a:moveTo>
                  <a:lnTo>
                    <a:pt x="29414511" y="0"/>
                  </a:lnTo>
                  <a:lnTo>
                    <a:pt x="29414511" y="6507960"/>
                  </a:lnTo>
                  <a:lnTo>
                    <a:pt x="0" y="6507960"/>
                  </a:lnTo>
                  <a:lnTo>
                    <a:pt x="0" y="0"/>
                  </a:lnTo>
                  <a:close/>
                </a:path>
              </a:pathLst>
            </a:custGeom>
            <a:blipFill>
              <a:blip r:embed="rId3"/>
              <a:stretch>
                <a:fillRect l="0" t="0" r="0" b="0"/>
              </a:stretch>
            </a:blipFill>
          </p:spPr>
        </p:sp>
      </p:grpSp>
      <p:grpSp>
        <p:nvGrpSpPr>
          <p:cNvPr name="Group 9" id="9"/>
          <p:cNvGrpSpPr/>
          <p:nvPr/>
        </p:nvGrpSpPr>
        <p:grpSpPr>
          <a:xfrm rot="0">
            <a:off x="2206024" y="336995"/>
            <a:ext cx="14494285" cy="7518287"/>
            <a:chOff x="0" y="0"/>
            <a:chExt cx="3817425" cy="1980125"/>
          </a:xfrm>
        </p:grpSpPr>
        <p:sp>
          <p:nvSpPr>
            <p:cNvPr name="Freeform 10" id="10"/>
            <p:cNvSpPr/>
            <p:nvPr/>
          </p:nvSpPr>
          <p:spPr>
            <a:xfrm flipH="false" flipV="false" rot="0">
              <a:off x="0" y="0"/>
              <a:ext cx="3817425" cy="1980125"/>
            </a:xfrm>
            <a:custGeom>
              <a:avLst/>
              <a:gdLst/>
              <a:ahLst/>
              <a:cxnLst/>
              <a:rect r="r" b="b" t="t" l="l"/>
              <a:pathLst>
                <a:path h="1980125" w="3817425">
                  <a:moveTo>
                    <a:pt x="27241" y="0"/>
                  </a:moveTo>
                  <a:lnTo>
                    <a:pt x="3790184" y="0"/>
                  </a:lnTo>
                  <a:cubicBezTo>
                    <a:pt x="3797409" y="0"/>
                    <a:pt x="3804338" y="2870"/>
                    <a:pt x="3809446" y="7979"/>
                  </a:cubicBezTo>
                  <a:cubicBezTo>
                    <a:pt x="3814555" y="13087"/>
                    <a:pt x="3817425" y="20016"/>
                    <a:pt x="3817425" y="27241"/>
                  </a:cubicBezTo>
                  <a:lnTo>
                    <a:pt x="3817425" y="1952884"/>
                  </a:lnTo>
                  <a:cubicBezTo>
                    <a:pt x="3817425" y="1960109"/>
                    <a:pt x="3814555" y="1967037"/>
                    <a:pt x="3809446" y="1972146"/>
                  </a:cubicBezTo>
                  <a:cubicBezTo>
                    <a:pt x="3804338" y="1977255"/>
                    <a:pt x="3797409" y="1980125"/>
                    <a:pt x="3790184" y="1980125"/>
                  </a:cubicBezTo>
                  <a:lnTo>
                    <a:pt x="27241" y="1980125"/>
                  </a:lnTo>
                  <a:cubicBezTo>
                    <a:pt x="20016" y="1980125"/>
                    <a:pt x="13087" y="1977255"/>
                    <a:pt x="7979" y="1972146"/>
                  </a:cubicBezTo>
                  <a:cubicBezTo>
                    <a:pt x="2870" y="1967037"/>
                    <a:pt x="0" y="1960109"/>
                    <a:pt x="0" y="1952884"/>
                  </a:cubicBezTo>
                  <a:lnTo>
                    <a:pt x="0" y="27241"/>
                  </a:lnTo>
                  <a:cubicBezTo>
                    <a:pt x="0" y="20016"/>
                    <a:pt x="2870" y="13087"/>
                    <a:pt x="7979" y="7979"/>
                  </a:cubicBezTo>
                  <a:cubicBezTo>
                    <a:pt x="13087" y="2870"/>
                    <a:pt x="20016" y="0"/>
                    <a:pt x="27241" y="0"/>
                  </a:cubicBezTo>
                  <a:close/>
                </a:path>
              </a:pathLst>
            </a:custGeom>
            <a:solidFill>
              <a:srgbClr val="FFFFFF"/>
            </a:solidFill>
          </p:spPr>
        </p:sp>
        <p:sp>
          <p:nvSpPr>
            <p:cNvPr name="TextBox 11" id="11"/>
            <p:cNvSpPr txBox="true"/>
            <p:nvPr/>
          </p:nvSpPr>
          <p:spPr>
            <a:xfrm>
              <a:off x="0" y="-38100"/>
              <a:ext cx="3817425" cy="2018225"/>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3767625" y="6452263"/>
            <a:ext cx="3491675" cy="2806037"/>
          </a:xfrm>
          <a:custGeom>
            <a:avLst/>
            <a:gdLst/>
            <a:ahLst/>
            <a:cxnLst/>
            <a:rect r="r" b="b" t="t" l="l"/>
            <a:pathLst>
              <a:path h="2806037" w="3491675">
                <a:moveTo>
                  <a:pt x="0" y="0"/>
                </a:moveTo>
                <a:lnTo>
                  <a:pt x="3491675" y="0"/>
                </a:lnTo>
                <a:lnTo>
                  <a:pt x="3491675" y="2806037"/>
                </a:lnTo>
                <a:lnTo>
                  <a:pt x="0" y="2806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28700" y="5680570"/>
            <a:ext cx="2903060" cy="3856723"/>
          </a:xfrm>
          <a:custGeom>
            <a:avLst/>
            <a:gdLst/>
            <a:ahLst/>
            <a:cxnLst/>
            <a:rect r="r" b="b" t="t" l="l"/>
            <a:pathLst>
              <a:path h="3856723" w="2903060">
                <a:moveTo>
                  <a:pt x="0" y="0"/>
                </a:moveTo>
                <a:lnTo>
                  <a:pt x="2903060" y="0"/>
                </a:lnTo>
                <a:lnTo>
                  <a:pt x="2903060" y="3856723"/>
                </a:lnTo>
                <a:lnTo>
                  <a:pt x="0" y="3856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084724" y="817550"/>
            <a:ext cx="4361040" cy="3829746"/>
          </a:xfrm>
          <a:custGeom>
            <a:avLst/>
            <a:gdLst/>
            <a:ahLst/>
            <a:cxnLst/>
            <a:rect r="r" b="b" t="t" l="l"/>
            <a:pathLst>
              <a:path h="3829746" w="4361040">
                <a:moveTo>
                  <a:pt x="0" y="0"/>
                </a:moveTo>
                <a:lnTo>
                  <a:pt x="4361040" y="0"/>
                </a:lnTo>
                <a:lnTo>
                  <a:pt x="4361040" y="3829746"/>
                </a:lnTo>
                <a:lnTo>
                  <a:pt x="0" y="3829746"/>
                </a:lnTo>
                <a:lnTo>
                  <a:pt x="0" y="0"/>
                </a:lnTo>
                <a:close/>
              </a:path>
            </a:pathLst>
          </a:custGeom>
          <a:blipFill>
            <a:blip r:embed="rId8"/>
            <a:stretch>
              <a:fillRect l="0" t="0" r="0" b="0"/>
            </a:stretch>
          </a:blipFill>
        </p:spPr>
      </p:sp>
      <p:sp>
        <p:nvSpPr>
          <p:cNvPr name="TextBox 15" id="15"/>
          <p:cNvSpPr txBox="true"/>
          <p:nvPr/>
        </p:nvSpPr>
        <p:spPr>
          <a:xfrm rot="0">
            <a:off x="5531230" y="1407964"/>
            <a:ext cx="10974946" cy="2753693"/>
          </a:xfrm>
          <a:prstGeom prst="rect">
            <a:avLst/>
          </a:prstGeom>
        </p:spPr>
        <p:txBody>
          <a:bodyPr anchor="t" rtlCol="false" tIns="0" lIns="0" bIns="0" rIns="0">
            <a:spAutoFit/>
          </a:bodyPr>
          <a:lstStyle/>
          <a:p>
            <a:pPr algn="ctr">
              <a:lnSpc>
                <a:spcPts val="7147"/>
              </a:lnSpc>
            </a:pPr>
            <a:r>
              <a:rPr lang="en-US" sz="6872" spc="-61">
                <a:solidFill>
                  <a:srgbClr val="A86147"/>
                </a:solidFill>
                <a:latin typeface="Fredoka"/>
                <a:ea typeface="Fredoka"/>
                <a:cs typeface="Fredoka"/>
                <a:sym typeface="Fredoka"/>
              </a:rPr>
              <a:t>Regent Education and Research foundation</a:t>
            </a:r>
          </a:p>
          <a:p>
            <a:pPr algn="ctr">
              <a:lnSpc>
                <a:spcPts val="7147"/>
              </a:lnSpc>
            </a:pPr>
          </a:p>
        </p:txBody>
      </p:sp>
      <p:sp>
        <p:nvSpPr>
          <p:cNvPr name="TextBox 16" id="16"/>
          <p:cNvSpPr txBox="true"/>
          <p:nvPr/>
        </p:nvSpPr>
        <p:spPr>
          <a:xfrm rot="0">
            <a:off x="6153616" y="3953263"/>
            <a:ext cx="13811790" cy="3310534"/>
          </a:xfrm>
          <a:prstGeom prst="rect">
            <a:avLst/>
          </a:prstGeom>
        </p:spPr>
        <p:txBody>
          <a:bodyPr anchor="t" rtlCol="false" tIns="0" lIns="0" bIns="0" rIns="0">
            <a:spAutoFit/>
          </a:bodyPr>
          <a:lstStyle/>
          <a:p>
            <a:pPr algn="l">
              <a:lnSpc>
                <a:spcPts val="6602"/>
              </a:lnSpc>
            </a:pPr>
            <a:r>
              <a:rPr lang="en-US" b="true" sz="4287">
                <a:solidFill>
                  <a:srgbClr val="000000"/>
                </a:solidFill>
                <a:latin typeface="Canva Sans Bold"/>
                <a:ea typeface="Canva Sans Bold"/>
                <a:cs typeface="Canva Sans Bold"/>
                <a:sym typeface="Canva Sans Bold"/>
              </a:rPr>
              <a:t>Prepared by :</a:t>
            </a:r>
          </a:p>
          <a:p>
            <a:pPr algn="l">
              <a:lnSpc>
                <a:spcPts val="6602"/>
              </a:lnSpc>
            </a:pPr>
            <a:r>
              <a:rPr lang="en-US" b="true" sz="4287">
                <a:solidFill>
                  <a:srgbClr val="000000"/>
                </a:solidFill>
                <a:latin typeface="Canva Sans Bold"/>
                <a:ea typeface="Canva Sans Bold"/>
                <a:cs typeface="Canva Sans Bold"/>
                <a:sym typeface="Canva Sans Bold"/>
              </a:rPr>
              <a:t>Rishita Ghosh (26371023033)</a:t>
            </a:r>
          </a:p>
          <a:p>
            <a:pPr algn="l">
              <a:lnSpc>
                <a:spcPts val="6602"/>
              </a:lnSpc>
            </a:pPr>
            <a:r>
              <a:rPr lang="en-US" b="true" sz="4287">
                <a:solidFill>
                  <a:srgbClr val="000000"/>
                </a:solidFill>
                <a:latin typeface="Canva Sans Bold"/>
                <a:ea typeface="Canva Sans Bold"/>
                <a:cs typeface="Canva Sans Bold"/>
                <a:sym typeface="Canva Sans Bold"/>
              </a:rPr>
              <a:t>Ranjan Khan (26371023032) </a:t>
            </a:r>
          </a:p>
          <a:p>
            <a:pPr algn="l">
              <a:lnSpc>
                <a:spcPts val="6602"/>
              </a:lnSpc>
            </a:pPr>
            <a:r>
              <a:rPr lang="en-US" b="true" sz="4287">
                <a:solidFill>
                  <a:srgbClr val="000000"/>
                </a:solidFill>
                <a:latin typeface="Canva Sans Bold"/>
                <a:ea typeface="Canva Sans Bold"/>
                <a:cs typeface="Canva Sans Bold"/>
                <a:sym typeface="Canva Sans Bold"/>
              </a:rPr>
              <a:t>Mentor: Ms. Riddhika Basu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7845316" y="151646"/>
            <a:ext cx="7376294" cy="9940429"/>
          </a:xfrm>
          <a:custGeom>
            <a:avLst/>
            <a:gdLst/>
            <a:ahLst/>
            <a:cxnLst/>
            <a:rect r="r" b="b" t="t" l="l"/>
            <a:pathLst>
              <a:path h="9940429" w="7376294">
                <a:moveTo>
                  <a:pt x="0" y="0"/>
                </a:moveTo>
                <a:lnTo>
                  <a:pt x="7376294" y="0"/>
                </a:lnTo>
                <a:lnTo>
                  <a:pt x="7376294" y="9940429"/>
                </a:lnTo>
                <a:lnTo>
                  <a:pt x="0" y="9940429"/>
                </a:lnTo>
                <a:lnTo>
                  <a:pt x="0" y="0"/>
                </a:lnTo>
                <a:close/>
              </a:path>
            </a:pathLst>
          </a:custGeom>
          <a:blipFill>
            <a:blip r:embed="rId2"/>
            <a:stretch>
              <a:fillRect l="-15760" t="-41805" r="-322245" b="-41019"/>
            </a:stretch>
          </a:blipFill>
        </p:spPr>
      </p:sp>
      <p:grpSp>
        <p:nvGrpSpPr>
          <p:cNvPr name="Group 3" id="3"/>
          <p:cNvGrpSpPr/>
          <p:nvPr/>
        </p:nvGrpSpPr>
        <p:grpSpPr>
          <a:xfrm rot="0">
            <a:off x="476925" y="746089"/>
            <a:ext cx="6679728" cy="2089305"/>
            <a:chOff x="0" y="0"/>
            <a:chExt cx="1759270" cy="550270"/>
          </a:xfrm>
        </p:grpSpPr>
        <p:sp>
          <p:nvSpPr>
            <p:cNvPr name="Freeform 4" id="4"/>
            <p:cNvSpPr/>
            <p:nvPr/>
          </p:nvSpPr>
          <p:spPr>
            <a:xfrm flipH="false" flipV="false" rot="0">
              <a:off x="0" y="0"/>
              <a:ext cx="1759270" cy="550270"/>
            </a:xfrm>
            <a:custGeom>
              <a:avLst/>
              <a:gdLst/>
              <a:ahLst/>
              <a:cxnLst/>
              <a:rect r="r" b="b" t="t" l="l"/>
              <a:pathLst>
                <a:path h="550270" w="1759270">
                  <a:moveTo>
                    <a:pt x="59110" y="0"/>
                  </a:moveTo>
                  <a:lnTo>
                    <a:pt x="1700160" y="0"/>
                  </a:lnTo>
                  <a:cubicBezTo>
                    <a:pt x="1732805" y="0"/>
                    <a:pt x="1759270" y="26464"/>
                    <a:pt x="1759270" y="59110"/>
                  </a:cubicBezTo>
                  <a:lnTo>
                    <a:pt x="1759270" y="491160"/>
                  </a:lnTo>
                  <a:cubicBezTo>
                    <a:pt x="1759270" y="523805"/>
                    <a:pt x="1732805" y="550270"/>
                    <a:pt x="1700160" y="550270"/>
                  </a:cubicBezTo>
                  <a:lnTo>
                    <a:pt x="59110" y="550270"/>
                  </a:lnTo>
                  <a:cubicBezTo>
                    <a:pt x="43433" y="550270"/>
                    <a:pt x="28398" y="544042"/>
                    <a:pt x="17313" y="532957"/>
                  </a:cubicBezTo>
                  <a:cubicBezTo>
                    <a:pt x="6228" y="521871"/>
                    <a:pt x="0" y="506837"/>
                    <a:pt x="0" y="491160"/>
                  </a:cubicBezTo>
                  <a:lnTo>
                    <a:pt x="0" y="59110"/>
                  </a:lnTo>
                  <a:cubicBezTo>
                    <a:pt x="0" y="43433"/>
                    <a:pt x="6228" y="28398"/>
                    <a:pt x="17313" y="17313"/>
                  </a:cubicBezTo>
                  <a:cubicBezTo>
                    <a:pt x="28398" y="6228"/>
                    <a:pt x="43433" y="0"/>
                    <a:pt x="59110" y="0"/>
                  </a:cubicBezTo>
                  <a:close/>
                </a:path>
              </a:pathLst>
            </a:custGeom>
            <a:solidFill>
              <a:srgbClr val="FFFFFF"/>
            </a:solidFill>
            <a:ln cap="rnd">
              <a:noFill/>
              <a:prstDash val="solid"/>
              <a:round/>
            </a:ln>
          </p:spPr>
        </p:sp>
        <p:sp>
          <p:nvSpPr>
            <p:cNvPr name="TextBox 5" id="5"/>
            <p:cNvSpPr txBox="true"/>
            <p:nvPr/>
          </p:nvSpPr>
          <p:spPr>
            <a:xfrm>
              <a:off x="0" y="-171450"/>
              <a:ext cx="1759270" cy="721720"/>
            </a:xfrm>
            <a:prstGeom prst="rect">
              <a:avLst/>
            </a:prstGeom>
          </p:spPr>
          <p:txBody>
            <a:bodyPr anchor="ctr" rtlCol="false" tIns="50800" lIns="50800" bIns="50800" rIns="50800"/>
            <a:lstStyle/>
            <a:p>
              <a:pPr algn="ctr" marL="0" indent="0" lvl="0">
                <a:lnSpc>
                  <a:spcPts val="12448"/>
                </a:lnSpc>
                <a:spcBef>
                  <a:spcPct val="0"/>
                </a:spcBef>
              </a:pPr>
              <a:r>
                <a:rPr lang="en-US" sz="8891">
                  <a:solidFill>
                    <a:srgbClr val="A86147"/>
                  </a:solidFill>
                  <a:latin typeface="Fredoka"/>
                  <a:ea typeface="Fredoka"/>
                  <a:cs typeface="Fredoka"/>
                  <a:sym typeface="Fredoka"/>
                </a:rPr>
                <a:t>Flowchart</a:t>
              </a:r>
            </a:p>
          </p:txBody>
        </p:sp>
      </p:gr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7580569" y="275452"/>
            <a:ext cx="7906494" cy="9736096"/>
          </a:xfrm>
          <a:custGeom>
            <a:avLst/>
            <a:gdLst/>
            <a:ahLst/>
            <a:cxnLst/>
            <a:rect r="r" b="b" t="t" l="l"/>
            <a:pathLst>
              <a:path h="9736096" w="7906494">
                <a:moveTo>
                  <a:pt x="0" y="0"/>
                </a:moveTo>
                <a:lnTo>
                  <a:pt x="7906495" y="0"/>
                </a:lnTo>
                <a:lnTo>
                  <a:pt x="7906495" y="9736096"/>
                </a:lnTo>
                <a:lnTo>
                  <a:pt x="0" y="9736096"/>
                </a:lnTo>
                <a:lnTo>
                  <a:pt x="0" y="0"/>
                </a:lnTo>
                <a:close/>
              </a:path>
            </a:pathLst>
          </a:custGeom>
          <a:blipFill>
            <a:blip r:embed="rId2"/>
            <a:stretch>
              <a:fillRect l="-132363" t="-65314" r="-239564" b="-50260"/>
            </a:stretch>
          </a:blipFill>
        </p:spPr>
      </p:sp>
      <p:grpSp>
        <p:nvGrpSpPr>
          <p:cNvPr name="Group 3" id="3"/>
          <p:cNvGrpSpPr/>
          <p:nvPr/>
        </p:nvGrpSpPr>
        <p:grpSpPr>
          <a:xfrm rot="0">
            <a:off x="222576" y="1028700"/>
            <a:ext cx="6934077" cy="1981758"/>
            <a:chOff x="0" y="0"/>
            <a:chExt cx="1826259" cy="521944"/>
          </a:xfrm>
        </p:grpSpPr>
        <p:sp>
          <p:nvSpPr>
            <p:cNvPr name="Freeform 4" id="4"/>
            <p:cNvSpPr/>
            <p:nvPr/>
          </p:nvSpPr>
          <p:spPr>
            <a:xfrm flipH="false" flipV="false" rot="0">
              <a:off x="0" y="0"/>
              <a:ext cx="1826259" cy="521944"/>
            </a:xfrm>
            <a:custGeom>
              <a:avLst/>
              <a:gdLst/>
              <a:ahLst/>
              <a:cxnLst/>
              <a:rect r="r" b="b" t="t" l="l"/>
              <a:pathLst>
                <a:path h="521944" w="1826259">
                  <a:moveTo>
                    <a:pt x="56942" y="0"/>
                  </a:moveTo>
                  <a:lnTo>
                    <a:pt x="1769317" y="0"/>
                  </a:lnTo>
                  <a:cubicBezTo>
                    <a:pt x="1800765" y="0"/>
                    <a:pt x="1826259" y="25494"/>
                    <a:pt x="1826259" y="56942"/>
                  </a:cubicBezTo>
                  <a:lnTo>
                    <a:pt x="1826259" y="465003"/>
                  </a:lnTo>
                  <a:cubicBezTo>
                    <a:pt x="1826259" y="496451"/>
                    <a:pt x="1800765" y="521944"/>
                    <a:pt x="1769317" y="521944"/>
                  </a:cubicBezTo>
                  <a:lnTo>
                    <a:pt x="56942" y="521944"/>
                  </a:lnTo>
                  <a:cubicBezTo>
                    <a:pt x="25494" y="521944"/>
                    <a:pt x="0" y="496451"/>
                    <a:pt x="0" y="465003"/>
                  </a:cubicBezTo>
                  <a:lnTo>
                    <a:pt x="0" y="56942"/>
                  </a:lnTo>
                  <a:cubicBezTo>
                    <a:pt x="0" y="25494"/>
                    <a:pt x="25494" y="0"/>
                    <a:pt x="56942" y="0"/>
                  </a:cubicBezTo>
                  <a:close/>
                </a:path>
              </a:pathLst>
            </a:custGeom>
            <a:solidFill>
              <a:srgbClr val="FFFFFF"/>
            </a:solidFill>
            <a:ln cap="rnd">
              <a:noFill/>
              <a:prstDash val="solid"/>
              <a:round/>
            </a:ln>
          </p:spPr>
        </p:sp>
        <p:sp>
          <p:nvSpPr>
            <p:cNvPr name="TextBox 5" id="5"/>
            <p:cNvSpPr txBox="true"/>
            <p:nvPr/>
          </p:nvSpPr>
          <p:spPr>
            <a:xfrm>
              <a:off x="0" y="-171450"/>
              <a:ext cx="1826259" cy="693394"/>
            </a:xfrm>
            <a:prstGeom prst="rect">
              <a:avLst/>
            </a:prstGeom>
          </p:spPr>
          <p:txBody>
            <a:bodyPr anchor="ctr" rtlCol="false" tIns="50800" lIns="50800" bIns="50800" rIns="50800"/>
            <a:lstStyle/>
            <a:p>
              <a:pPr algn="ctr" marL="0" indent="0" lvl="0">
                <a:lnSpc>
                  <a:spcPts val="12448"/>
                </a:lnSpc>
                <a:spcBef>
                  <a:spcPct val="0"/>
                </a:spcBef>
              </a:pPr>
              <a:r>
                <a:rPr lang="en-US" sz="8891">
                  <a:solidFill>
                    <a:srgbClr val="A86147"/>
                  </a:solidFill>
                  <a:latin typeface="Fredoka"/>
                  <a:ea typeface="Fredoka"/>
                  <a:cs typeface="Fredoka"/>
                  <a:sym typeface="Fredoka"/>
                </a:rPr>
                <a:t>0-Level DFD</a:t>
              </a:r>
            </a:p>
          </p:txBody>
        </p:sp>
      </p:gr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7376138" y="536960"/>
            <a:ext cx="10257723" cy="8445009"/>
          </a:xfrm>
          <a:custGeom>
            <a:avLst/>
            <a:gdLst/>
            <a:ahLst/>
            <a:cxnLst/>
            <a:rect r="r" b="b" t="t" l="l"/>
            <a:pathLst>
              <a:path h="8445009" w="10257723">
                <a:moveTo>
                  <a:pt x="0" y="0"/>
                </a:moveTo>
                <a:lnTo>
                  <a:pt x="10257723" y="0"/>
                </a:lnTo>
                <a:lnTo>
                  <a:pt x="10257723" y="8445010"/>
                </a:lnTo>
                <a:lnTo>
                  <a:pt x="0" y="8445010"/>
                </a:lnTo>
                <a:lnTo>
                  <a:pt x="0" y="0"/>
                </a:lnTo>
                <a:close/>
              </a:path>
            </a:pathLst>
          </a:custGeom>
          <a:blipFill>
            <a:blip r:embed="rId2"/>
            <a:stretch>
              <a:fillRect l="-245452" t="-102904" r="-131152" b="-122731"/>
            </a:stretch>
          </a:blipFill>
        </p:spPr>
      </p:sp>
      <p:grpSp>
        <p:nvGrpSpPr>
          <p:cNvPr name="Group 3" id="3"/>
          <p:cNvGrpSpPr/>
          <p:nvPr/>
        </p:nvGrpSpPr>
        <p:grpSpPr>
          <a:xfrm rot="0">
            <a:off x="222576" y="1028700"/>
            <a:ext cx="6934077" cy="1981758"/>
            <a:chOff x="0" y="0"/>
            <a:chExt cx="1826259" cy="521944"/>
          </a:xfrm>
        </p:grpSpPr>
        <p:sp>
          <p:nvSpPr>
            <p:cNvPr name="Freeform 4" id="4"/>
            <p:cNvSpPr/>
            <p:nvPr/>
          </p:nvSpPr>
          <p:spPr>
            <a:xfrm flipH="false" flipV="false" rot="0">
              <a:off x="0" y="0"/>
              <a:ext cx="1826259" cy="521944"/>
            </a:xfrm>
            <a:custGeom>
              <a:avLst/>
              <a:gdLst/>
              <a:ahLst/>
              <a:cxnLst/>
              <a:rect r="r" b="b" t="t" l="l"/>
              <a:pathLst>
                <a:path h="521944" w="1826259">
                  <a:moveTo>
                    <a:pt x="56942" y="0"/>
                  </a:moveTo>
                  <a:lnTo>
                    <a:pt x="1769317" y="0"/>
                  </a:lnTo>
                  <a:cubicBezTo>
                    <a:pt x="1800765" y="0"/>
                    <a:pt x="1826259" y="25494"/>
                    <a:pt x="1826259" y="56942"/>
                  </a:cubicBezTo>
                  <a:lnTo>
                    <a:pt x="1826259" y="465003"/>
                  </a:lnTo>
                  <a:cubicBezTo>
                    <a:pt x="1826259" y="496451"/>
                    <a:pt x="1800765" y="521944"/>
                    <a:pt x="1769317" y="521944"/>
                  </a:cubicBezTo>
                  <a:lnTo>
                    <a:pt x="56942" y="521944"/>
                  </a:lnTo>
                  <a:cubicBezTo>
                    <a:pt x="25494" y="521944"/>
                    <a:pt x="0" y="496451"/>
                    <a:pt x="0" y="465003"/>
                  </a:cubicBezTo>
                  <a:lnTo>
                    <a:pt x="0" y="56942"/>
                  </a:lnTo>
                  <a:cubicBezTo>
                    <a:pt x="0" y="25494"/>
                    <a:pt x="25494" y="0"/>
                    <a:pt x="56942" y="0"/>
                  </a:cubicBezTo>
                  <a:close/>
                </a:path>
              </a:pathLst>
            </a:custGeom>
            <a:solidFill>
              <a:srgbClr val="FFFFFF"/>
            </a:solidFill>
            <a:ln cap="rnd">
              <a:noFill/>
              <a:prstDash val="solid"/>
              <a:round/>
            </a:ln>
          </p:spPr>
        </p:sp>
        <p:sp>
          <p:nvSpPr>
            <p:cNvPr name="TextBox 5" id="5"/>
            <p:cNvSpPr txBox="true"/>
            <p:nvPr/>
          </p:nvSpPr>
          <p:spPr>
            <a:xfrm>
              <a:off x="0" y="-171450"/>
              <a:ext cx="1826259" cy="693394"/>
            </a:xfrm>
            <a:prstGeom prst="rect">
              <a:avLst/>
            </a:prstGeom>
          </p:spPr>
          <p:txBody>
            <a:bodyPr anchor="ctr" rtlCol="false" tIns="50800" lIns="50800" bIns="50800" rIns="50800"/>
            <a:lstStyle/>
            <a:p>
              <a:pPr algn="ctr" marL="0" indent="0" lvl="0">
                <a:lnSpc>
                  <a:spcPts val="12448"/>
                </a:lnSpc>
                <a:spcBef>
                  <a:spcPct val="0"/>
                </a:spcBef>
              </a:pPr>
              <a:r>
                <a:rPr lang="en-US" sz="8891">
                  <a:solidFill>
                    <a:srgbClr val="A86147"/>
                  </a:solidFill>
                  <a:latin typeface="Fredoka"/>
                  <a:ea typeface="Fredoka"/>
                  <a:cs typeface="Fredoka"/>
                  <a:sym typeface="Fredoka"/>
                </a:rPr>
                <a:t>1-Level DFD</a:t>
              </a:r>
            </a:p>
          </p:txBody>
        </p:sp>
      </p:gr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8035267" y="607311"/>
            <a:ext cx="8961339" cy="9099893"/>
          </a:xfrm>
          <a:custGeom>
            <a:avLst/>
            <a:gdLst/>
            <a:ahLst/>
            <a:cxnLst/>
            <a:rect r="r" b="b" t="t" l="l"/>
            <a:pathLst>
              <a:path h="9099893" w="8961339">
                <a:moveTo>
                  <a:pt x="0" y="0"/>
                </a:moveTo>
                <a:lnTo>
                  <a:pt x="8961340" y="0"/>
                </a:lnTo>
                <a:lnTo>
                  <a:pt x="8961340" y="9099892"/>
                </a:lnTo>
                <a:lnTo>
                  <a:pt x="0" y="9099892"/>
                </a:lnTo>
                <a:lnTo>
                  <a:pt x="0" y="0"/>
                </a:lnTo>
                <a:close/>
              </a:path>
            </a:pathLst>
          </a:custGeom>
          <a:blipFill>
            <a:blip r:embed="rId2"/>
            <a:stretch>
              <a:fillRect l="-363860" t="-83137" r="-19291" b="-84497"/>
            </a:stretch>
          </a:blipFill>
        </p:spPr>
      </p:sp>
      <p:grpSp>
        <p:nvGrpSpPr>
          <p:cNvPr name="Group 3" id="3"/>
          <p:cNvGrpSpPr/>
          <p:nvPr/>
        </p:nvGrpSpPr>
        <p:grpSpPr>
          <a:xfrm rot="0">
            <a:off x="222576" y="1028700"/>
            <a:ext cx="6934077" cy="1981758"/>
            <a:chOff x="0" y="0"/>
            <a:chExt cx="1826259" cy="521944"/>
          </a:xfrm>
        </p:grpSpPr>
        <p:sp>
          <p:nvSpPr>
            <p:cNvPr name="Freeform 4" id="4"/>
            <p:cNvSpPr/>
            <p:nvPr/>
          </p:nvSpPr>
          <p:spPr>
            <a:xfrm flipH="false" flipV="false" rot="0">
              <a:off x="0" y="0"/>
              <a:ext cx="1826259" cy="521944"/>
            </a:xfrm>
            <a:custGeom>
              <a:avLst/>
              <a:gdLst/>
              <a:ahLst/>
              <a:cxnLst/>
              <a:rect r="r" b="b" t="t" l="l"/>
              <a:pathLst>
                <a:path h="521944" w="1826259">
                  <a:moveTo>
                    <a:pt x="56942" y="0"/>
                  </a:moveTo>
                  <a:lnTo>
                    <a:pt x="1769317" y="0"/>
                  </a:lnTo>
                  <a:cubicBezTo>
                    <a:pt x="1800765" y="0"/>
                    <a:pt x="1826259" y="25494"/>
                    <a:pt x="1826259" y="56942"/>
                  </a:cubicBezTo>
                  <a:lnTo>
                    <a:pt x="1826259" y="465003"/>
                  </a:lnTo>
                  <a:cubicBezTo>
                    <a:pt x="1826259" y="496451"/>
                    <a:pt x="1800765" y="521944"/>
                    <a:pt x="1769317" y="521944"/>
                  </a:cubicBezTo>
                  <a:lnTo>
                    <a:pt x="56942" y="521944"/>
                  </a:lnTo>
                  <a:cubicBezTo>
                    <a:pt x="25494" y="521944"/>
                    <a:pt x="0" y="496451"/>
                    <a:pt x="0" y="465003"/>
                  </a:cubicBezTo>
                  <a:lnTo>
                    <a:pt x="0" y="56942"/>
                  </a:lnTo>
                  <a:cubicBezTo>
                    <a:pt x="0" y="25494"/>
                    <a:pt x="25494" y="0"/>
                    <a:pt x="56942" y="0"/>
                  </a:cubicBezTo>
                  <a:close/>
                </a:path>
              </a:pathLst>
            </a:custGeom>
            <a:solidFill>
              <a:srgbClr val="FFFFFF"/>
            </a:solidFill>
            <a:ln cap="rnd">
              <a:noFill/>
              <a:prstDash val="solid"/>
              <a:round/>
            </a:ln>
          </p:spPr>
        </p:sp>
        <p:sp>
          <p:nvSpPr>
            <p:cNvPr name="TextBox 5" id="5"/>
            <p:cNvSpPr txBox="true"/>
            <p:nvPr/>
          </p:nvSpPr>
          <p:spPr>
            <a:xfrm>
              <a:off x="0" y="-171450"/>
              <a:ext cx="1826259" cy="693394"/>
            </a:xfrm>
            <a:prstGeom prst="rect">
              <a:avLst/>
            </a:prstGeom>
          </p:spPr>
          <p:txBody>
            <a:bodyPr anchor="ctr" rtlCol="false" tIns="50800" lIns="50800" bIns="50800" rIns="50800"/>
            <a:lstStyle/>
            <a:p>
              <a:pPr algn="ctr" marL="0" indent="0" lvl="0">
                <a:lnSpc>
                  <a:spcPts val="12448"/>
                </a:lnSpc>
                <a:spcBef>
                  <a:spcPct val="0"/>
                </a:spcBef>
              </a:pPr>
              <a:r>
                <a:rPr lang="en-US" sz="8891">
                  <a:solidFill>
                    <a:srgbClr val="A86147"/>
                  </a:solidFill>
                  <a:latin typeface="Fredoka"/>
                  <a:ea typeface="Fredoka"/>
                  <a:cs typeface="Fredoka"/>
                  <a:sym typeface="Fredoka"/>
                </a:rPr>
                <a:t>2-Level DFD</a:t>
              </a:r>
            </a:p>
          </p:txBody>
        </p:sp>
      </p:gr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7997881" y="310872"/>
            <a:ext cx="9058954" cy="9173143"/>
          </a:xfrm>
          <a:custGeom>
            <a:avLst/>
            <a:gdLst/>
            <a:ahLst/>
            <a:cxnLst/>
            <a:rect r="r" b="b" t="t" l="l"/>
            <a:pathLst>
              <a:path h="9173143" w="9058954">
                <a:moveTo>
                  <a:pt x="0" y="0"/>
                </a:moveTo>
                <a:lnTo>
                  <a:pt x="9058954" y="0"/>
                </a:lnTo>
                <a:lnTo>
                  <a:pt x="9058954" y="9173142"/>
                </a:lnTo>
                <a:lnTo>
                  <a:pt x="0" y="9173142"/>
                </a:lnTo>
                <a:lnTo>
                  <a:pt x="0" y="0"/>
                </a:lnTo>
                <a:close/>
              </a:path>
            </a:pathLst>
          </a:custGeom>
          <a:blipFill>
            <a:blip r:embed="rId2"/>
            <a:stretch>
              <a:fillRect l="-20567" t="-80928" r="-352639" b="-81936"/>
            </a:stretch>
          </a:blipFill>
        </p:spPr>
      </p:sp>
      <p:grpSp>
        <p:nvGrpSpPr>
          <p:cNvPr name="Group 3" id="3"/>
          <p:cNvGrpSpPr/>
          <p:nvPr/>
        </p:nvGrpSpPr>
        <p:grpSpPr>
          <a:xfrm rot="0">
            <a:off x="222576" y="1028700"/>
            <a:ext cx="6934077" cy="1981758"/>
            <a:chOff x="0" y="0"/>
            <a:chExt cx="1826259" cy="521944"/>
          </a:xfrm>
        </p:grpSpPr>
        <p:sp>
          <p:nvSpPr>
            <p:cNvPr name="Freeform 4" id="4"/>
            <p:cNvSpPr/>
            <p:nvPr/>
          </p:nvSpPr>
          <p:spPr>
            <a:xfrm flipH="false" flipV="false" rot="0">
              <a:off x="0" y="0"/>
              <a:ext cx="1826259" cy="521944"/>
            </a:xfrm>
            <a:custGeom>
              <a:avLst/>
              <a:gdLst/>
              <a:ahLst/>
              <a:cxnLst/>
              <a:rect r="r" b="b" t="t" l="l"/>
              <a:pathLst>
                <a:path h="521944" w="1826259">
                  <a:moveTo>
                    <a:pt x="56942" y="0"/>
                  </a:moveTo>
                  <a:lnTo>
                    <a:pt x="1769317" y="0"/>
                  </a:lnTo>
                  <a:cubicBezTo>
                    <a:pt x="1800765" y="0"/>
                    <a:pt x="1826259" y="25494"/>
                    <a:pt x="1826259" y="56942"/>
                  </a:cubicBezTo>
                  <a:lnTo>
                    <a:pt x="1826259" y="465003"/>
                  </a:lnTo>
                  <a:cubicBezTo>
                    <a:pt x="1826259" y="496451"/>
                    <a:pt x="1800765" y="521944"/>
                    <a:pt x="1769317" y="521944"/>
                  </a:cubicBezTo>
                  <a:lnTo>
                    <a:pt x="56942" y="521944"/>
                  </a:lnTo>
                  <a:cubicBezTo>
                    <a:pt x="25494" y="521944"/>
                    <a:pt x="0" y="496451"/>
                    <a:pt x="0" y="465003"/>
                  </a:cubicBezTo>
                  <a:lnTo>
                    <a:pt x="0" y="56942"/>
                  </a:lnTo>
                  <a:cubicBezTo>
                    <a:pt x="0" y="25494"/>
                    <a:pt x="25494" y="0"/>
                    <a:pt x="56942" y="0"/>
                  </a:cubicBezTo>
                  <a:close/>
                </a:path>
              </a:pathLst>
            </a:custGeom>
            <a:solidFill>
              <a:srgbClr val="FFFFFF"/>
            </a:solidFill>
            <a:ln cap="rnd">
              <a:noFill/>
              <a:prstDash val="solid"/>
              <a:round/>
            </a:ln>
          </p:spPr>
        </p:sp>
        <p:sp>
          <p:nvSpPr>
            <p:cNvPr name="TextBox 5" id="5"/>
            <p:cNvSpPr txBox="true"/>
            <p:nvPr/>
          </p:nvSpPr>
          <p:spPr>
            <a:xfrm>
              <a:off x="0" y="-171450"/>
              <a:ext cx="1826259" cy="693394"/>
            </a:xfrm>
            <a:prstGeom prst="rect">
              <a:avLst/>
            </a:prstGeom>
          </p:spPr>
          <p:txBody>
            <a:bodyPr anchor="ctr" rtlCol="false" tIns="50800" lIns="50800" bIns="50800" rIns="50800"/>
            <a:lstStyle/>
            <a:p>
              <a:pPr algn="ctr" marL="0" indent="0" lvl="0">
                <a:lnSpc>
                  <a:spcPts val="12448"/>
                </a:lnSpc>
                <a:spcBef>
                  <a:spcPct val="0"/>
                </a:spcBef>
              </a:pPr>
              <a:r>
                <a:rPr lang="en-US" sz="8891">
                  <a:solidFill>
                    <a:srgbClr val="A86147"/>
                  </a:solidFill>
                  <a:latin typeface="Fredoka"/>
                  <a:ea typeface="Fredoka"/>
                  <a:cs typeface="Fredoka"/>
                  <a:sym typeface="Fredoka"/>
                </a:rPr>
                <a:t>ERD</a:t>
              </a:r>
            </a:p>
          </p:txBody>
        </p:sp>
      </p:gr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4090107" y="5143500"/>
            <a:ext cx="11301259" cy="4972554"/>
          </a:xfrm>
          <a:custGeom>
            <a:avLst/>
            <a:gdLst/>
            <a:ahLst/>
            <a:cxnLst/>
            <a:rect r="r" b="b" t="t" l="l"/>
            <a:pathLst>
              <a:path h="4972554" w="11301259">
                <a:moveTo>
                  <a:pt x="0" y="0"/>
                </a:moveTo>
                <a:lnTo>
                  <a:pt x="11301259" y="0"/>
                </a:lnTo>
                <a:lnTo>
                  <a:pt x="11301259" y="4972554"/>
                </a:lnTo>
                <a:lnTo>
                  <a:pt x="0" y="4972554"/>
                </a:lnTo>
                <a:lnTo>
                  <a:pt x="0" y="0"/>
                </a:lnTo>
                <a:close/>
              </a:path>
            </a:pathLst>
          </a:custGeom>
          <a:blipFill>
            <a:blip r:embed="rId2"/>
            <a:stretch>
              <a:fillRect l="0" t="0" r="0" b="0"/>
            </a:stretch>
          </a:blipFill>
        </p:spPr>
      </p:sp>
      <p:sp>
        <p:nvSpPr>
          <p:cNvPr name="Freeform 3" id="3"/>
          <p:cNvSpPr/>
          <p:nvPr/>
        </p:nvSpPr>
        <p:spPr>
          <a:xfrm flipH="false" flipV="false" rot="0">
            <a:off x="4090107" y="218052"/>
            <a:ext cx="11301259" cy="4792098"/>
          </a:xfrm>
          <a:custGeom>
            <a:avLst/>
            <a:gdLst/>
            <a:ahLst/>
            <a:cxnLst/>
            <a:rect r="r" b="b" t="t" l="l"/>
            <a:pathLst>
              <a:path h="4792098" w="11301259">
                <a:moveTo>
                  <a:pt x="0" y="0"/>
                </a:moveTo>
                <a:lnTo>
                  <a:pt x="11301259" y="0"/>
                </a:lnTo>
                <a:lnTo>
                  <a:pt x="11301259" y="4792098"/>
                </a:lnTo>
                <a:lnTo>
                  <a:pt x="0" y="4792098"/>
                </a:lnTo>
                <a:lnTo>
                  <a:pt x="0" y="0"/>
                </a:lnTo>
                <a:close/>
              </a:path>
            </a:pathLst>
          </a:custGeom>
          <a:blipFill>
            <a:blip r:embed="rId3"/>
            <a:stretch>
              <a:fillRect l="0" t="-1577" r="0" b="-1577"/>
            </a:stretch>
          </a:blipFill>
        </p:spPr>
      </p:sp>
      <p:grpSp>
        <p:nvGrpSpPr>
          <p:cNvPr name="Group 4" id="4"/>
          <p:cNvGrpSpPr/>
          <p:nvPr/>
        </p:nvGrpSpPr>
        <p:grpSpPr>
          <a:xfrm rot="0">
            <a:off x="222576" y="404208"/>
            <a:ext cx="3486228" cy="3230742"/>
            <a:chOff x="0" y="0"/>
            <a:chExt cx="918183" cy="850895"/>
          </a:xfrm>
        </p:grpSpPr>
        <p:sp>
          <p:nvSpPr>
            <p:cNvPr name="Freeform 5" id="5"/>
            <p:cNvSpPr/>
            <p:nvPr/>
          </p:nvSpPr>
          <p:spPr>
            <a:xfrm flipH="false" flipV="false" rot="0">
              <a:off x="0" y="0"/>
              <a:ext cx="918183" cy="850895"/>
            </a:xfrm>
            <a:custGeom>
              <a:avLst/>
              <a:gdLst/>
              <a:ahLst/>
              <a:cxnLst/>
              <a:rect r="r" b="b" t="t" l="l"/>
              <a:pathLst>
                <a:path h="850895" w="918183">
                  <a:moveTo>
                    <a:pt x="113256" y="0"/>
                  </a:moveTo>
                  <a:lnTo>
                    <a:pt x="804927" y="0"/>
                  </a:lnTo>
                  <a:cubicBezTo>
                    <a:pt x="834964" y="0"/>
                    <a:pt x="863772" y="11932"/>
                    <a:pt x="885011" y="33172"/>
                  </a:cubicBezTo>
                  <a:cubicBezTo>
                    <a:pt x="906251" y="54412"/>
                    <a:pt x="918183" y="83219"/>
                    <a:pt x="918183" y="113256"/>
                  </a:cubicBezTo>
                  <a:lnTo>
                    <a:pt x="918183" y="737639"/>
                  </a:lnTo>
                  <a:cubicBezTo>
                    <a:pt x="918183" y="800188"/>
                    <a:pt x="867477" y="850895"/>
                    <a:pt x="804927" y="850895"/>
                  </a:cubicBezTo>
                  <a:lnTo>
                    <a:pt x="113256" y="850895"/>
                  </a:lnTo>
                  <a:cubicBezTo>
                    <a:pt x="50707" y="850895"/>
                    <a:pt x="0" y="800188"/>
                    <a:pt x="0" y="737639"/>
                  </a:cubicBezTo>
                  <a:lnTo>
                    <a:pt x="0" y="113256"/>
                  </a:lnTo>
                  <a:cubicBezTo>
                    <a:pt x="0" y="50707"/>
                    <a:pt x="50707" y="0"/>
                    <a:pt x="113256" y="0"/>
                  </a:cubicBezTo>
                  <a:close/>
                </a:path>
              </a:pathLst>
            </a:custGeom>
            <a:solidFill>
              <a:srgbClr val="FFFFFF"/>
            </a:solidFill>
            <a:ln cap="rnd">
              <a:noFill/>
              <a:prstDash val="solid"/>
              <a:round/>
            </a:ln>
          </p:spPr>
        </p:sp>
        <p:sp>
          <p:nvSpPr>
            <p:cNvPr name="TextBox 6" id="6"/>
            <p:cNvSpPr txBox="true"/>
            <p:nvPr/>
          </p:nvSpPr>
          <p:spPr>
            <a:xfrm>
              <a:off x="0" y="-171450"/>
              <a:ext cx="918183" cy="1022345"/>
            </a:xfrm>
            <a:prstGeom prst="rect">
              <a:avLst/>
            </a:prstGeom>
          </p:spPr>
          <p:txBody>
            <a:bodyPr anchor="ctr" rtlCol="false" tIns="50800" lIns="50800" bIns="50800" rIns="50800"/>
            <a:lstStyle/>
            <a:p>
              <a:pPr algn="ctr" marL="0" indent="0" lvl="0">
                <a:lnSpc>
                  <a:spcPts val="12448"/>
                </a:lnSpc>
                <a:spcBef>
                  <a:spcPct val="0"/>
                </a:spcBef>
              </a:pPr>
              <a:r>
                <a:rPr lang="en-US" sz="8891">
                  <a:solidFill>
                    <a:srgbClr val="A86147"/>
                  </a:solidFill>
                  <a:latin typeface="Fredoka"/>
                  <a:ea typeface="Fredoka"/>
                  <a:cs typeface="Fredoka"/>
                  <a:sym typeface="Fredoka"/>
                </a:rPr>
                <a:t>HOME PAGE</a:t>
              </a:r>
            </a:p>
          </p:txBody>
        </p:sp>
      </p:gr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3056119" y="3762742"/>
            <a:ext cx="12175763" cy="4857605"/>
          </a:xfrm>
          <a:custGeom>
            <a:avLst/>
            <a:gdLst/>
            <a:ahLst/>
            <a:cxnLst/>
            <a:rect r="r" b="b" t="t" l="l"/>
            <a:pathLst>
              <a:path h="4857605" w="12175763">
                <a:moveTo>
                  <a:pt x="0" y="0"/>
                </a:moveTo>
                <a:lnTo>
                  <a:pt x="12175762" y="0"/>
                </a:lnTo>
                <a:lnTo>
                  <a:pt x="12175762" y="4857605"/>
                </a:lnTo>
                <a:lnTo>
                  <a:pt x="0" y="4857605"/>
                </a:lnTo>
                <a:lnTo>
                  <a:pt x="0" y="0"/>
                </a:lnTo>
                <a:close/>
              </a:path>
            </a:pathLst>
          </a:custGeom>
          <a:blipFill>
            <a:blip r:embed="rId2"/>
            <a:stretch>
              <a:fillRect l="0" t="0" r="0" b="0"/>
            </a:stretch>
          </a:blipFill>
        </p:spPr>
      </p:sp>
      <p:grpSp>
        <p:nvGrpSpPr>
          <p:cNvPr name="Group 3" id="3"/>
          <p:cNvGrpSpPr/>
          <p:nvPr/>
        </p:nvGrpSpPr>
        <p:grpSpPr>
          <a:xfrm rot="0">
            <a:off x="2716957" y="1028700"/>
            <a:ext cx="12854087" cy="1659117"/>
            <a:chOff x="0" y="0"/>
            <a:chExt cx="3385438" cy="436969"/>
          </a:xfrm>
        </p:grpSpPr>
        <p:sp>
          <p:nvSpPr>
            <p:cNvPr name="Freeform 4" id="4"/>
            <p:cNvSpPr/>
            <p:nvPr/>
          </p:nvSpPr>
          <p:spPr>
            <a:xfrm flipH="false" flipV="false" rot="0">
              <a:off x="0" y="0"/>
              <a:ext cx="3385438" cy="436969"/>
            </a:xfrm>
            <a:custGeom>
              <a:avLst/>
              <a:gdLst/>
              <a:ahLst/>
              <a:cxnLst/>
              <a:rect r="r" b="b" t="t" l="l"/>
              <a:pathLst>
                <a:path h="436969" w="3385438">
                  <a:moveTo>
                    <a:pt x="30717" y="0"/>
                  </a:moveTo>
                  <a:lnTo>
                    <a:pt x="3354722" y="0"/>
                  </a:lnTo>
                  <a:cubicBezTo>
                    <a:pt x="3362868" y="0"/>
                    <a:pt x="3370681" y="3236"/>
                    <a:pt x="3376442" y="8997"/>
                  </a:cubicBezTo>
                  <a:cubicBezTo>
                    <a:pt x="3382202" y="14757"/>
                    <a:pt x="3385438" y="22570"/>
                    <a:pt x="3385438" y="30717"/>
                  </a:cubicBezTo>
                  <a:lnTo>
                    <a:pt x="3385438" y="406252"/>
                  </a:lnTo>
                  <a:cubicBezTo>
                    <a:pt x="3385438" y="423217"/>
                    <a:pt x="3371686" y="436969"/>
                    <a:pt x="3354722" y="436969"/>
                  </a:cubicBezTo>
                  <a:lnTo>
                    <a:pt x="30717" y="436969"/>
                  </a:lnTo>
                  <a:cubicBezTo>
                    <a:pt x="22570" y="436969"/>
                    <a:pt x="14757" y="433733"/>
                    <a:pt x="8997" y="427972"/>
                  </a:cubicBezTo>
                  <a:cubicBezTo>
                    <a:pt x="3236" y="422212"/>
                    <a:pt x="0" y="414399"/>
                    <a:pt x="0" y="406252"/>
                  </a:cubicBezTo>
                  <a:lnTo>
                    <a:pt x="0" y="30717"/>
                  </a:lnTo>
                  <a:cubicBezTo>
                    <a:pt x="0" y="22570"/>
                    <a:pt x="3236" y="14757"/>
                    <a:pt x="8997" y="8997"/>
                  </a:cubicBezTo>
                  <a:cubicBezTo>
                    <a:pt x="14757" y="3236"/>
                    <a:pt x="22570" y="0"/>
                    <a:pt x="30717" y="0"/>
                  </a:cubicBezTo>
                  <a:close/>
                </a:path>
              </a:pathLst>
            </a:custGeom>
            <a:solidFill>
              <a:srgbClr val="FFFFFF"/>
            </a:solidFill>
            <a:ln cap="rnd">
              <a:noFill/>
              <a:prstDash val="solid"/>
              <a:round/>
            </a:ln>
          </p:spPr>
        </p:sp>
        <p:sp>
          <p:nvSpPr>
            <p:cNvPr name="TextBox 5" id="5"/>
            <p:cNvSpPr txBox="true"/>
            <p:nvPr/>
          </p:nvSpPr>
          <p:spPr>
            <a:xfrm>
              <a:off x="0" y="-133350"/>
              <a:ext cx="3385438" cy="570319"/>
            </a:xfrm>
            <a:prstGeom prst="rect">
              <a:avLst/>
            </a:prstGeom>
          </p:spPr>
          <p:txBody>
            <a:bodyPr anchor="ctr" rtlCol="false" tIns="50800" lIns="50800" bIns="50800" rIns="50800"/>
            <a:lstStyle/>
            <a:p>
              <a:pPr algn="ctr" marL="0" indent="0" lvl="0">
                <a:lnSpc>
                  <a:spcPts val="9928"/>
                </a:lnSpc>
                <a:spcBef>
                  <a:spcPct val="0"/>
                </a:spcBef>
              </a:pPr>
              <a:r>
                <a:rPr lang="en-US" sz="7091">
                  <a:solidFill>
                    <a:srgbClr val="A86147"/>
                  </a:solidFill>
                  <a:latin typeface="Fredoka"/>
                  <a:ea typeface="Fredoka"/>
                  <a:cs typeface="Fredoka"/>
                  <a:sym typeface="Fredoka"/>
                </a:rPr>
                <a:t> USER &amp; ADMIN LOGIN PAGE</a:t>
              </a:r>
            </a:p>
          </p:txBody>
        </p:sp>
      </p:gr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4536719" y="2273416"/>
            <a:ext cx="9772620" cy="7880234"/>
          </a:xfrm>
          <a:custGeom>
            <a:avLst/>
            <a:gdLst/>
            <a:ahLst/>
            <a:cxnLst/>
            <a:rect r="r" b="b" t="t" l="l"/>
            <a:pathLst>
              <a:path h="7880234" w="9772620">
                <a:moveTo>
                  <a:pt x="0" y="0"/>
                </a:moveTo>
                <a:lnTo>
                  <a:pt x="9772620" y="0"/>
                </a:lnTo>
                <a:lnTo>
                  <a:pt x="9772620" y="7880234"/>
                </a:lnTo>
                <a:lnTo>
                  <a:pt x="0" y="7880234"/>
                </a:lnTo>
                <a:lnTo>
                  <a:pt x="0" y="0"/>
                </a:lnTo>
                <a:close/>
              </a:path>
            </a:pathLst>
          </a:custGeom>
          <a:blipFill>
            <a:blip r:embed="rId2"/>
            <a:stretch>
              <a:fillRect l="0" t="0" r="0" b="0"/>
            </a:stretch>
          </a:blipFill>
        </p:spPr>
      </p:sp>
      <p:grpSp>
        <p:nvGrpSpPr>
          <p:cNvPr name="Group 3" id="3"/>
          <p:cNvGrpSpPr/>
          <p:nvPr/>
        </p:nvGrpSpPr>
        <p:grpSpPr>
          <a:xfrm rot="0">
            <a:off x="1988208" y="192410"/>
            <a:ext cx="15271092" cy="1659117"/>
            <a:chOff x="0" y="0"/>
            <a:chExt cx="4022016" cy="436969"/>
          </a:xfrm>
        </p:grpSpPr>
        <p:sp>
          <p:nvSpPr>
            <p:cNvPr name="Freeform 4" id="4"/>
            <p:cNvSpPr/>
            <p:nvPr/>
          </p:nvSpPr>
          <p:spPr>
            <a:xfrm flipH="false" flipV="false" rot="0">
              <a:off x="0" y="0"/>
              <a:ext cx="4022016" cy="436969"/>
            </a:xfrm>
            <a:custGeom>
              <a:avLst/>
              <a:gdLst/>
              <a:ahLst/>
              <a:cxnLst/>
              <a:rect r="r" b="b" t="t" l="l"/>
              <a:pathLst>
                <a:path h="436969" w="4022016">
                  <a:moveTo>
                    <a:pt x="25855" y="0"/>
                  </a:moveTo>
                  <a:lnTo>
                    <a:pt x="3996160" y="0"/>
                  </a:lnTo>
                  <a:cubicBezTo>
                    <a:pt x="4003018" y="0"/>
                    <a:pt x="4009594" y="2724"/>
                    <a:pt x="4014443" y="7573"/>
                  </a:cubicBezTo>
                  <a:cubicBezTo>
                    <a:pt x="4019292" y="12422"/>
                    <a:pt x="4022016" y="18998"/>
                    <a:pt x="4022016" y="25855"/>
                  </a:cubicBezTo>
                  <a:lnTo>
                    <a:pt x="4022016" y="411114"/>
                  </a:lnTo>
                  <a:cubicBezTo>
                    <a:pt x="4022016" y="417971"/>
                    <a:pt x="4019292" y="424547"/>
                    <a:pt x="4014443" y="429396"/>
                  </a:cubicBezTo>
                  <a:cubicBezTo>
                    <a:pt x="4009594" y="434245"/>
                    <a:pt x="4003018" y="436969"/>
                    <a:pt x="3996160" y="436969"/>
                  </a:cubicBezTo>
                  <a:lnTo>
                    <a:pt x="25855" y="436969"/>
                  </a:lnTo>
                  <a:cubicBezTo>
                    <a:pt x="18998" y="436969"/>
                    <a:pt x="12422" y="434245"/>
                    <a:pt x="7573" y="429396"/>
                  </a:cubicBezTo>
                  <a:cubicBezTo>
                    <a:pt x="2724" y="424547"/>
                    <a:pt x="0" y="417971"/>
                    <a:pt x="0" y="411114"/>
                  </a:cubicBezTo>
                  <a:lnTo>
                    <a:pt x="0" y="25855"/>
                  </a:lnTo>
                  <a:cubicBezTo>
                    <a:pt x="0" y="18998"/>
                    <a:pt x="2724" y="12422"/>
                    <a:pt x="7573" y="7573"/>
                  </a:cubicBezTo>
                  <a:cubicBezTo>
                    <a:pt x="12422" y="2724"/>
                    <a:pt x="18998" y="0"/>
                    <a:pt x="25855" y="0"/>
                  </a:cubicBezTo>
                  <a:close/>
                </a:path>
              </a:pathLst>
            </a:custGeom>
            <a:solidFill>
              <a:srgbClr val="FFFFFF"/>
            </a:solidFill>
            <a:ln cap="rnd">
              <a:noFill/>
              <a:prstDash val="solid"/>
              <a:round/>
            </a:ln>
          </p:spPr>
        </p:sp>
        <p:sp>
          <p:nvSpPr>
            <p:cNvPr name="TextBox 5" id="5"/>
            <p:cNvSpPr txBox="true"/>
            <p:nvPr/>
          </p:nvSpPr>
          <p:spPr>
            <a:xfrm>
              <a:off x="0" y="-104775"/>
              <a:ext cx="4022016" cy="541744"/>
            </a:xfrm>
            <a:prstGeom prst="rect">
              <a:avLst/>
            </a:prstGeom>
          </p:spPr>
          <p:txBody>
            <a:bodyPr anchor="ctr" rtlCol="false" tIns="50800" lIns="50800" bIns="50800" rIns="50800"/>
            <a:lstStyle/>
            <a:p>
              <a:pPr algn="ctr" marL="0" indent="0" lvl="0">
                <a:lnSpc>
                  <a:spcPts val="7968"/>
                </a:lnSpc>
                <a:spcBef>
                  <a:spcPct val="0"/>
                </a:spcBef>
              </a:pPr>
              <a:r>
                <a:rPr lang="en-US" sz="5691">
                  <a:solidFill>
                    <a:srgbClr val="A86147"/>
                  </a:solidFill>
                  <a:latin typeface="Fredoka"/>
                  <a:ea typeface="Fredoka"/>
                  <a:cs typeface="Fredoka"/>
                  <a:sym typeface="Fredoka"/>
                </a:rPr>
                <a:t>CREATE STUDENT REGISTRATION PAGE</a:t>
              </a:r>
            </a:p>
          </p:txBody>
        </p:sp>
      </p:grpSp>
    </p:spTree>
  </p:cSld>
  <p:clrMapOvr>
    <a:masterClrMapping/>
  </p:clrMapOvr>
  <p:transition spd="fast">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4442210" y="2210765"/>
            <a:ext cx="9943049" cy="7842580"/>
          </a:xfrm>
          <a:custGeom>
            <a:avLst/>
            <a:gdLst/>
            <a:ahLst/>
            <a:cxnLst/>
            <a:rect r="r" b="b" t="t" l="l"/>
            <a:pathLst>
              <a:path h="7842580" w="9943049">
                <a:moveTo>
                  <a:pt x="0" y="0"/>
                </a:moveTo>
                <a:lnTo>
                  <a:pt x="9943049" y="0"/>
                </a:lnTo>
                <a:lnTo>
                  <a:pt x="9943049" y="7842580"/>
                </a:lnTo>
                <a:lnTo>
                  <a:pt x="0" y="7842580"/>
                </a:lnTo>
                <a:lnTo>
                  <a:pt x="0" y="0"/>
                </a:lnTo>
                <a:close/>
              </a:path>
            </a:pathLst>
          </a:custGeom>
          <a:blipFill>
            <a:blip r:embed="rId2"/>
            <a:stretch>
              <a:fillRect l="0" t="0" r="0" b="0"/>
            </a:stretch>
          </a:blipFill>
        </p:spPr>
      </p:sp>
      <p:grpSp>
        <p:nvGrpSpPr>
          <p:cNvPr name="Group 3" id="3"/>
          <p:cNvGrpSpPr/>
          <p:nvPr/>
        </p:nvGrpSpPr>
        <p:grpSpPr>
          <a:xfrm rot="0">
            <a:off x="2332393" y="199141"/>
            <a:ext cx="14162683" cy="1659117"/>
            <a:chOff x="0" y="0"/>
            <a:chExt cx="3730089" cy="436969"/>
          </a:xfrm>
        </p:grpSpPr>
        <p:sp>
          <p:nvSpPr>
            <p:cNvPr name="Freeform 4" id="4"/>
            <p:cNvSpPr/>
            <p:nvPr/>
          </p:nvSpPr>
          <p:spPr>
            <a:xfrm flipH="false" flipV="false" rot="0">
              <a:off x="0" y="0"/>
              <a:ext cx="3730089" cy="436969"/>
            </a:xfrm>
            <a:custGeom>
              <a:avLst/>
              <a:gdLst/>
              <a:ahLst/>
              <a:cxnLst/>
              <a:rect r="r" b="b" t="t" l="l"/>
              <a:pathLst>
                <a:path h="436969" w="3730089">
                  <a:moveTo>
                    <a:pt x="27879" y="0"/>
                  </a:moveTo>
                  <a:lnTo>
                    <a:pt x="3702210" y="0"/>
                  </a:lnTo>
                  <a:cubicBezTo>
                    <a:pt x="3709605" y="0"/>
                    <a:pt x="3716696" y="2937"/>
                    <a:pt x="3721924" y="8165"/>
                  </a:cubicBezTo>
                  <a:cubicBezTo>
                    <a:pt x="3727152" y="13394"/>
                    <a:pt x="3730089" y="20485"/>
                    <a:pt x="3730089" y="27879"/>
                  </a:cubicBezTo>
                  <a:lnTo>
                    <a:pt x="3730089" y="409090"/>
                  </a:lnTo>
                  <a:cubicBezTo>
                    <a:pt x="3730089" y="424487"/>
                    <a:pt x="3717608" y="436969"/>
                    <a:pt x="3702210" y="436969"/>
                  </a:cubicBezTo>
                  <a:lnTo>
                    <a:pt x="27879" y="436969"/>
                  </a:lnTo>
                  <a:cubicBezTo>
                    <a:pt x="12482" y="436969"/>
                    <a:pt x="0" y="424487"/>
                    <a:pt x="0" y="409090"/>
                  </a:cubicBezTo>
                  <a:lnTo>
                    <a:pt x="0" y="27879"/>
                  </a:lnTo>
                  <a:cubicBezTo>
                    <a:pt x="0" y="12482"/>
                    <a:pt x="12482" y="0"/>
                    <a:pt x="27879" y="0"/>
                  </a:cubicBezTo>
                  <a:close/>
                </a:path>
              </a:pathLst>
            </a:custGeom>
            <a:solidFill>
              <a:srgbClr val="FFFFFF"/>
            </a:solidFill>
            <a:ln cap="rnd">
              <a:noFill/>
              <a:prstDash val="solid"/>
              <a:round/>
            </a:ln>
          </p:spPr>
        </p:sp>
        <p:sp>
          <p:nvSpPr>
            <p:cNvPr name="TextBox 5" id="5"/>
            <p:cNvSpPr txBox="true"/>
            <p:nvPr/>
          </p:nvSpPr>
          <p:spPr>
            <a:xfrm>
              <a:off x="0" y="-161925"/>
              <a:ext cx="3730089" cy="598894"/>
            </a:xfrm>
            <a:prstGeom prst="rect">
              <a:avLst/>
            </a:prstGeom>
          </p:spPr>
          <p:txBody>
            <a:bodyPr anchor="ctr" rtlCol="false" tIns="50800" lIns="50800" bIns="50800" rIns="50800"/>
            <a:lstStyle/>
            <a:p>
              <a:pPr algn="ctr" marL="0" indent="0" lvl="0">
                <a:lnSpc>
                  <a:spcPts val="11748"/>
                </a:lnSpc>
                <a:spcBef>
                  <a:spcPct val="0"/>
                </a:spcBef>
              </a:pPr>
              <a:r>
                <a:rPr lang="en-US" sz="8391">
                  <a:solidFill>
                    <a:srgbClr val="A86147"/>
                  </a:solidFill>
                  <a:latin typeface="Fredoka"/>
                  <a:ea typeface="Fredoka"/>
                  <a:cs typeface="Fredoka"/>
                  <a:sym typeface="Fredoka"/>
                </a:rPr>
                <a:t>OTP VERIFICATION PAGE</a:t>
              </a:r>
            </a:p>
          </p:txBody>
        </p:sp>
      </p:gr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1950013" y="3356655"/>
            <a:ext cx="14794629" cy="6232238"/>
          </a:xfrm>
          <a:custGeom>
            <a:avLst/>
            <a:gdLst/>
            <a:ahLst/>
            <a:cxnLst/>
            <a:rect r="r" b="b" t="t" l="l"/>
            <a:pathLst>
              <a:path h="6232238" w="14794629">
                <a:moveTo>
                  <a:pt x="0" y="0"/>
                </a:moveTo>
                <a:lnTo>
                  <a:pt x="14794630" y="0"/>
                </a:lnTo>
                <a:lnTo>
                  <a:pt x="14794630" y="6232237"/>
                </a:lnTo>
                <a:lnTo>
                  <a:pt x="0" y="6232237"/>
                </a:lnTo>
                <a:lnTo>
                  <a:pt x="0" y="0"/>
                </a:lnTo>
                <a:close/>
              </a:path>
            </a:pathLst>
          </a:custGeom>
          <a:blipFill>
            <a:blip r:embed="rId2"/>
            <a:stretch>
              <a:fillRect l="0" t="0" r="0" b="0"/>
            </a:stretch>
          </a:blipFill>
        </p:spPr>
      </p:sp>
      <p:grpSp>
        <p:nvGrpSpPr>
          <p:cNvPr name="Group 3" id="3"/>
          <p:cNvGrpSpPr/>
          <p:nvPr/>
        </p:nvGrpSpPr>
        <p:grpSpPr>
          <a:xfrm rot="0">
            <a:off x="3048682" y="1028700"/>
            <a:ext cx="12989434" cy="1342507"/>
            <a:chOff x="0" y="0"/>
            <a:chExt cx="3421086" cy="353582"/>
          </a:xfrm>
        </p:grpSpPr>
        <p:sp>
          <p:nvSpPr>
            <p:cNvPr name="Freeform 4" id="4"/>
            <p:cNvSpPr/>
            <p:nvPr/>
          </p:nvSpPr>
          <p:spPr>
            <a:xfrm flipH="false" flipV="false" rot="0">
              <a:off x="0" y="0"/>
              <a:ext cx="3421085" cy="353582"/>
            </a:xfrm>
            <a:custGeom>
              <a:avLst/>
              <a:gdLst/>
              <a:ahLst/>
              <a:cxnLst/>
              <a:rect r="r" b="b" t="t" l="l"/>
              <a:pathLst>
                <a:path h="353582" w="3421085">
                  <a:moveTo>
                    <a:pt x="30397" y="0"/>
                  </a:moveTo>
                  <a:lnTo>
                    <a:pt x="3390688" y="0"/>
                  </a:lnTo>
                  <a:cubicBezTo>
                    <a:pt x="3398750" y="0"/>
                    <a:pt x="3406482" y="3203"/>
                    <a:pt x="3412182" y="8903"/>
                  </a:cubicBezTo>
                  <a:cubicBezTo>
                    <a:pt x="3417883" y="14604"/>
                    <a:pt x="3421085" y="22335"/>
                    <a:pt x="3421085" y="30397"/>
                  </a:cubicBezTo>
                  <a:lnTo>
                    <a:pt x="3421085" y="323185"/>
                  </a:lnTo>
                  <a:cubicBezTo>
                    <a:pt x="3421085" y="331247"/>
                    <a:pt x="3417883" y="338978"/>
                    <a:pt x="3412182" y="344679"/>
                  </a:cubicBezTo>
                  <a:cubicBezTo>
                    <a:pt x="3406482" y="350379"/>
                    <a:pt x="3398750" y="353582"/>
                    <a:pt x="3390688" y="353582"/>
                  </a:cubicBezTo>
                  <a:lnTo>
                    <a:pt x="30397" y="353582"/>
                  </a:lnTo>
                  <a:cubicBezTo>
                    <a:pt x="22335" y="353582"/>
                    <a:pt x="14604" y="350379"/>
                    <a:pt x="8903" y="344679"/>
                  </a:cubicBezTo>
                  <a:cubicBezTo>
                    <a:pt x="3203" y="338978"/>
                    <a:pt x="0" y="331247"/>
                    <a:pt x="0" y="323185"/>
                  </a:cubicBezTo>
                  <a:lnTo>
                    <a:pt x="0" y="30397"/>
                  </a:lnTo>
                  <a:cubicBezTo>
                    <a:pt x="0" y="22335"/>
                    <a:pt x="3203" y="14604"/>
                    <a:pt x="8903" y="8903"/>
                  </a:cubicBezTo>
                  <a:cubicBezTo>
                    <a:pt x="14604" y="3203"/>
                    <a:pt x="22335" y="0"/>
                    <a:pt x="30397" y="0"/>
                  </a:cubicBezTo>
                  <a:close/>
                </a:path>
              </a:pathLst>
            </a:custGeom>
            <a:solidFill>
              <a:srgbClr val="FFFFFF"/>
            </a:solidFill>
            <a:ln cap="rnd">
              <a:noFill/>
              <a:prstDash val="solid"/>
              <a:round/>
            </a:ln>
          </p:spPr>
        </p:sp>
        <p:sp>
          <p:nvSpPr>
            <p:cNvPr name="TextBox 5" id="5"/>
            <p:cNvSpPr txBox="true"/>
            <p:nvPr/>
          </p:nvSpPr>
          <p:spPr>
            <a:xfrm>
              <a:off x="0" y="-133350"/>
              <a:ext cx="3421086" cy="486932"/>
            </a:xfrm>
            <a:prstGeom prst="rect">
              <a:avLst/>
            </a:prstGeom>
          </p:spPr>
          <p:txBody>
            <a:bodyPr anchor="ctr" rtlCol="false" tIns="50800" lIns="50800" bIns="50800" rIns="50800"/>
            <a:lstStyle/>
            <a:p>
              <a:pPr algn="ctr" marL="0" indent="0" lvl="0">
                <a:lnSpc>
                  <a:spcPts val="9928"/>
                </a:lnSpc>
                <a:spcBef>
                  <a:spcPct val="0"/>
                </a:spcBef>
              </a:pPr>
              <a:r>
                <a:rPr lang="en-US" sz="7091">
                  <a:solidFill>
                    <a:srgbClr val="A86147"/>
                  </a:solidFill>
                  <a:latin typeface="Fredoka"/>
                  <a:ea typeface="Fredoka"/>
                  <a:cs typeface="Fredoka"/>
                  <a:sym typeface="Fredoka"/>
                </a:rPr>
                <a:t>STUDENT PORTAL PAGE</a:t>
              </a:r>
            </a:p>
          </p:txBody>
        </p:sp>
      </p:gr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grpSp>
        <p:nvGrpSpPr>
          <p:cNvPr name="Group 2" id="2"/>
          <p:cNvGrpSpPr/>
          <p:nvPr/>
        </p:nvGrpSpPr>
        <p:grpSpPr>
          <a:xfrm rot="0">
            <a:off x="-1886441" y="-195663"/>
            <a:ext cx="24667825" cy="12227603"/>
            <a:chOff x="0" y="0"/>
            <a:chExt cx="32890433" cy="16303471"/>
          </a:xfrm>
        </p:grpSpPr>
        <p:sp>
          <p:nvSpPr>
            <p:cNvPr name="Freeform 3" id="3"/>
            <p:cNvSpPr/>
            <p:nvPr/>
          </p:nvSpPr>
          <p:spPr>
            <a:xfrm flipH="false" flipV="false" rot="0">
              <a:off x="2263137"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4" id="4"/>
            <p:cNvSpPr/>
            <p:nvPr/>
          </p:nvSpPr>
          <p:spPr>
            <a:xfrm flipH="false" flipV="false" rot="0">
              <a:off x="8388596"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5" id="5"/>
            <p:cNvSpPr/>
            <p:nvPr/>
          </p:nvSpPr>
          <p:spPr>
            <a:xfrm flipH="false" flipV="false" rot="0">
              <a:off x="14514055" y="0"/>
              <a:ext cx="6125459" cy="9795511"/>
            </a:xfrm>
            <a:custGeom>
              <a:avLst/>
              <a:gdLst/>
              <a:ahLst/>
              <a:cxnLst/>
              <a:rect r="r" b="b" t="t" l="l"/>
              <a:pathLst>
                <a:path h="9795511" w="6125459">
                  <a:moveTo>
                    <a:pt x="0" y="0"/>
                  </a:moveTo>
                  <a:lnTo>
                    <a:pt x="6125460" y="0"/>
                  </a:lnTo>
                  <a:lnTo>
                    <a:pt x="6125460" y="9795511"/>
                  </a:lnTo>
                  <a:lnTo>
                    <a:pt x="0" y="9795511"/>
                  </a:lnTo>
                  <a:lnTo>
                    <a:pt x="0" y="0"/>
                  </a:lnTo>
                  <a:close/>
                </a:path>
              </a:pathLst>
            </a:custGeom>
            <a:blipFill>
              <a:blip r:embed="rId2"/>
              <a:stretch>
                <a:fillRect l="0" t="0" r="0" b="0"/>
              </a:stretch>
            </a:blipFill>
          </p:spPr>
        </p:sp>
        <p:sp>
          <p:nvSpPr>
            <p:cNvPr name="Freeform 6" id="6"/>
            <p:cNvSpPr/>
            <p:nvPr/>
          </p:nvSpPr>
          <p:spPr>
            <a:xfrm flipH="false" flipV="false" rot="0">
              <a:off x="20639515"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7" id="7"/>
            <p:cNvSpPr/>
            <p:nvPr/>
          </p:nvSpPr>
          <p:spPr>
            <a:xfrm flipH="false" flipV="false" rot="0">
              <a:off x="26764974"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8" id="8"/>
            <p:cNvSpPr/>
            <p:nvPr/>
          </p:nvSpPr>
          <p:spPr>
            <a:xfrm flipH="false" flipV="false" rot="0">
              <a:off x="0" y="9795511"/>
              <a:ext cx="29414511" cy="6507960"/>
            </a:xfrm>
            <a:custGeom>
              <a:avLst/>
              <a:gdLst/>
              <a:ahLst/>
              <a:cxnLst/>
              <a:rect r="r" b="b" t="t" l="l"/>
              <a:pathLst>
                <a:path h="6507960" w="29414511">
                  <a:moveTo>
                    <a:pt x="0" y="0"/>
                  </a:moveTo>
                  <a:lnTo>
                    <a:pt x="29414511" y="0"/>
                  </a:lnTo>
                  <a:lnTo>
                    <a:pt x="29414511" y="6507960"/>
                  </a:lnTo>
                  <a:lnTo>
                    <a:pt x="0" y="6507960"/>
                  </a:lnTo>
                  <a:lnTo>
                    <a:pt x="0" y="0"/>
                  </a:lnTo>
                  <a:close/>
                </a:path>
              </a:pathLst>
            </a:custGeom>
            <a:blipFill>
              <a:blip r:embed="rId3"/>
              <a:stretch>
                <a:fillRect l="0" t="0" r="0" b="0"/>
              </a:stretch>
            </a:blipFill>
          </p:spPr>
        </p:sp>
      </p:grpSp>
      <p:grpSp>
        <p:nvGrpSpPr>
          <p:cNvPr name="Group 9" id="9"/>
          <p:cNvGrpSpPr/>
          <p:nvPr/>
        </p:nvGrpSpPr>
        <p:grpSpPr>
          <a:xfrm rot="0">
            <a:off x="1679256" y="1479958"/>
            <a:ext cx="14929488" cy="7327083"/>
            <a:chOff x="0" y="0"/>
            <a:chExt cx="19905984" cy="9769444"/>
          </a:xfrm>
        </p:grpSpPr>
        <p:grpSp>
          <p:nvGrpSpPr>
            <p:cNvPr name="Group 10" id="10"/>
            <p:cNvGrpSpPr/>
            <p:nvPr/>
          </p:nvGrpSpPr>
          <p:grpSpPr>
            <a:xfrm rot="0">
              <a:off x="0" y="0"/>
              <a:ext cx="19905984" cy="2230411"/>
              <a:chOff x="0" y="0"/>
              <a:chExt cx="3932046" cy="440575"/>
            </a:xfrm>
          </p:grpSpPr>
          <p:sp>
            <p:nvSpPr>
              <p:cNvPr name="Freeform 11" id="11"/>
              <p:cNvSpPr/>
              <p:nvPr/>
            </p:nvSpPr>
            <p:spPr>
              <a:xfrm flipH="false" flipV="false" rot="0">
                <a:off x="0" y="0"/>
                <a:ext cx="3932046" cy="440575"/>
              </a:xfrm>
              <a:custGeom>
                <a:avLst/>
                <a:gdLst/>
                <a:ahLst/>
                <a:cxnLst/>
                <a:rect r="r" b="b" t="t" l="l"/>
                <a:pathLst>
                  <a:path h="440575" w="3932046">
                    <a:moveTo>
                      <a:pt x="26447" y="0"/>
                    </a:moveTo>
                    <a:lnTo>
                      <a:pt x="3905599" y="0"/>
                    </a:lnTo>
                    <a:cubicBezTo>
                      <a:pt x="3912614" y="0"/>
                      <a:pt x="3919340" y="2786"/>
                      <a:pt x="3924300" y="7746"/>
                    </a:cubicBezTo>
                    <a:cubicBezTo>
                      <a:pt x="3929260" y="12706"/>
                      <a:pt x="3932046" y="19433"/>
                      <a:pt x="3932046" y="26447"/>
                    </a:cubicBezTo>
                    <a:lnTo>
                      <a:pt x="3932046" y="414128"/>
                    </a:lnTo>
                    <a:cubicBezTo>
                      <a:pt x="3932046" y="428734"/>
                      <a:pt x="3920205" y="440575"/>
                      <a:pt x="3905599" y="440575"/>
                    </a:cubicBezTo>
                    <a:lnTo>
                      <a:pt x="26447" y="440575"/>
                    </a:lnTo>
                    <a:cubicBezTo>
                      <a:pt x="19433" y="440575"/>
                      <a:pt x="12706" y="437789"/>
                      <a:pt x="7746" y="432829"/>
                    </a:cubicBezTo>
                    <a:cubicBezTo>
                      <a:pt x="2786" y="427869"/>
                      <a:pt x="0" y="421142"/>
                      <a:pt x="0" y="414128"/>
                    </a:cubicBezTo>
                    <a:lnTo>
                      <a:pt x="0" y="26447"/>
                    </a:lnTo>
                    <a:cubicBezTo>
                      <a:pt x="0" y="19433"/>
                      <a:pt x="2786" y="12706"/>
                      <a:pt x="7746" y="7746"/>
                    </a:cubicBezTo>
                    <a:cubicBezTo>
                      <a:pt x="12706" y="2786"/>
                      <a:pt x="19433" y="0"/>
                      <a:pt x="26447" y="0"/>
                    </a:cubicBezTo>
                    <a:close/>
                  </a:path>
                </a:pathLst>
              </a:custGeom>
              <a:solidFill>
                <a:srgbClr val="FFFFFF"/>
              </a:solidFill>
            </p:spPr>
          </p:sp>
          <p:sp>
            <p:nvSpPr>
              <p:cNvPr name="TextBox 12" id="12"/>
              <p:cNvSpPr txBox="true"/>
              <p:nvPr/>
            </p:nvSpPr>
            <p:spPr>
              <a:xfrm>
                <a:off x="0" y="-38100"/>
                <a:ext cx="3932046" cy="4786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3054572"/>
              <a:ext cx="19905984" cy="6714872"/>
              <a:chOff x="0" y="0"/>
              <a:chExt cx="3932046" cy="1326394"/>
            </a:xfrm>
          </p:grpSpPr>
          <p:sp>
            <p:nvSpPr>
              <p:cNvPr name="Freeform 14" id="14"/>
              <p:cNvSpPr/>
              <p:nvPr/>
            </p:nvSpPr>
            <p:spPr>
              <a:xfrm flipH="false" flipV="false" rot="0">
                <a:off x="0" y="0"/>
                <a:ext cx="3932046" cy="1326395"/>
              </a:xfrm>
              <a:custGeom>
                <a:avLst/>
                <a:gdLst/>
                <a:ahLst/>
                <a:cxnLst/>
                <a:rect r="r" b="b" t="t" l="l"/>
                <a:pathLst>
                  <a:path h="1326395" w="3932046">
                    <a:moveTo>
                      <a:pt x="26447" y="0"/>
                    </a:moveTo>
                    <a:lnTo>
                      <a:pt x="3905599" y="0"/>
                    </a:lnTo>
                    <a:cubicBezTo>
                      <a:pt x="3912614" y="0"/>
                      <a:pt x="3919340" y="2786"/>
                      <a:pt x="3924300" y="7746"/>
                    </a:cubicBezTo>
                    <a:cubicBezTo>
                      <a:pt x="3929260" y="12706"/>
                      <a:pt x="3932046" y="19433"/>
                      <a:pt x="3932046" y="26447"/>
                    </a:cubicBezTo>
                    <a:lnTo>
                      <a:pt x="3932046" y="1299948"/>
                    </a:lnTo>
                    <a:cubicBezTo>
                      <a:pt x="3932046" y="1314554"/>
                      <a:pt x="3920205" y="1326395"/>
                      <a:pt x="3905599" y="1326395"/>
                    </a:cubicBezTo>
                    <a:lnTo>
                      <a:pt x="26447" y="1326395"/>
                    </a:lnTo>
                    <a:cubicBezTo>
                      <a:pt x="19433" y="1326395"/>
                      <a:pt x="12706" y="1323608"/>
                      <a:pt x="7746" y="1318648"/>
                    </a:cubicBezTo>
                    <a:cubicBezTo>
                      <a:pt x="2786" y="1313689"/>
                      <a:pt x="0" y="1306962"/>
                      <a:pt x="0" y="1299948"/>
                    </a:cubicBezTo>
                    <a:lnTo>
                      <a:pt x="0" y="26447"/>
                    </a:lnTo>
                    <a:cubicBezTo>
                      <a:pt x="0" y="19433"/>
                      <a:pt x="2786" y="12706"/>
                      <a:pt x="7746" y="7746"/>
                    </a:cubicBezTo>
                    <a:cubicBezTo>
                      <a:pt x="12706" y="2786"/>
                      <a:pt x="19433" y="0"/>
                      <a:pt x="26447" y="0"/>
                    </a:cubicBezTo>
                    <a:close/>
                  </a:path>
                </a:pathLst>
              </a:custGeom>
              <a:solidFill>
                <a:srgbClr val="FFFFFF"/>
              </a:solidFill>
            </p:spPr>
          </p:sp>
          <p:sp>
            <p:nvSpPr>
              <p:cNvPr name="TextBox 15" id="15"/>
              <p:cNvSpPr txBox="true"/>
              <p:nvPr/>
            </p:nvSpPr>
            <p:spPr>
              <a:xfrm>
                <a:off x="0" y="-38100"/>
                <a:ext cx="3932046" cy="1364494"/>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2795577" y="1709815"/>
            <a:ext cx="12456286" cy="3955455"/>
            <a:chOff x="0" y="0"/>
            <a:chExt cx="16608382" cy="5273940"/>
          </a:xfrm>
        </p:grpSpPr>
        <p:sp>
          <p:nvSpPr>
            <p:cNvPr name="TextBox 17" id="17"/>
            <p:cNvSpPr txBox="true"/>
            <p:nvPr/>
          </p:nvSpPr>
          <p:spPr>
            <a:xfrm rot="0">
              <a:off x="0" y="4087620"/>
              <a:ext cx="16608382" cy="1186319"/>
            </a:xfrm>
            <a:prstGeom prst="rect">
              <a:avLst/>
            </a:prstGeom>
          </p:spPr>
          <p:txBody>
            <a:bodyPr anchor="t" rtlCol="false" tIns="0" lIns="0" bIns="0" rIns="0">
              <a:spAutoFit/>
            </a:bodyPr>
            <a:lstStyle/>
            <a:p>
              <a:pPr algn="ctr">
                <a:lnSpc>
                  <a:spcPts val="7456"/>
                </a:lnSpc>
              </a:pPr>
              <a:r>
                <a:rPr lang="en-US" sz="5325" b="true">
                  <a:solidFill>
                    <a:srgbClr val="3A3C11"/>
                  </a:solidFill>
                  <a:latin typeface="Canva Sans Bold"/>
                  <a:ea typeface="Canva Sans Bold"/>
                  <a:cs typeface="Canva Sans Bold"/>
                  <a:sym typeface="Canva Sans Bold"/>
                </a:rPr>
                <a:t>LIBRARY MANAGEMENT SYSTEM</a:t>
              </a:r>
            </a:p>
          </p:txBody>
        </p:sp>
        <p:sp>
          <p:nvSpPr>
            <p:cNvPr name="TextBox 18" id="18"/>
            <p:cNvSpPr txBox="true"/>
            <p:nvPr/>
          </p:nvSpPr>
          <p:spPr>
            <a:xfrm rot="0">
              <a:off x="1196064" y="-152400"/>
              <a:ext cx="14216254" cy="1893067"/>
            </a:xfrm>
            <a:prstGeom prst="rect">
              <a:avLst/>
            </a:prstGeom>
          </p:spPr>
          <p:txBody>
            <a:bodyPr anchor="t" rtlCol="false" tIns="0" lIns="0" bIns="0" rIns="0">
              <a:spAutoFit/>
            </a:bodyPr>
            <a:lstStyle/>
            <a:p>
              <a:pPr algn="ctr">
                <a:lnSpc>
                  <a:spcPts val="12087"/>
                </a:lnSpc>
              </a:pPr>
              <a:r>
                <a:rPr lang="en-US" sz="8634">
                  <a:solidFill>
                    <a:srgbClr val="A86147"/>
                  </a:solidFill>
                  <a:latin typeface="Fredoka"/>
                  <a:ea typeface="Fredoka"/>
                  <a:cs typeface="Fredoka"/>
                  <a:sym typeface="Fredoka"/>
                </a:rPr>
                <a:t>Project on </a:t>
              </a:r>
            </a:p>
          </p:txBody>
        </p:sp>
      </p:grpSp>
    </p:spTree>
  </p:cSld>
  <p:clrMapOvr>
    <a:masterClrMapping/>
  </p:clrMapOvr>
  <p:transition spd="med">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2984415" y="2366830"/>
            <a:ext cx="11621144" cy="7557102"/>
          </a:xfrm>
          <a:custGeom>
            <a:avLst/>
            <a:gdLst/>
            <a:ahLst/>
            <a:cxnLst/>
            <a:rect r="r" b="b" t="t" l="l"/>
            <a:pathLst>
              <a:path h="7557102" w="11621144">
                <a:moveTo>
                  <a:pt x="0" y="0"/>
                </a:moveTo>
                <a:lnTo>
                  <a:pt x="11621144" y="0"/>
                </a:lnTo>
                <a:lnTo>
                  <a:pt x="11621144" y="7557102"/>
                </a:lnTo>
                <a:lnTo>
                  <a:pt x="0" y="7557102"/>
                </a:lnTo>
                <a:lnTo>
                  <a:pt x="0" y="0"/>
                </a:lnTo>
                <a:close/>
              </a:path>
            </a:pathLst>
          </a:custGeom>
          <a:blipFill>
            <a:blip r:embed="rId2"/>
            <a:stretch>
              <a:fillRect l="0" t="0" r="0" b="0"/>
            </a:stretch>
          </a:blipFill>
        </p:spPr>
      </p:sp>
      <p:grpSp>
        <p:nvGrpSpPr>
          <p:cNvPr name="Group 3" id="3"/>
          <p:cNvGrpSpPr/>
          <p:nvPr/>
        </p:nvGrpSpPr>
        <p:grpSpPr>
          <a:xfrm rot="0">
            <a:off x="2517730" y="385072"/>
            <a:ext cx="13252540" cy="1380861"/>
            <a:chOff x="0" y="0"/>
            <a:chExt cx="3490381" cy="363683"/>
          </a:xfrm>
        </p:grpSpPr>
        <p:sp>
          <p:nvSpPr>
            <p:cNvPr name="Freeform 4" id="4"/>
            <p:cNvSpPr/>
            <p:nvPr/>
          </p:nvSpPr>
          <p:spPr>
            <a:xfrm flipH="false" flipV="false" rot="0">
              <a:off x="0" y="0"/>
              <a:ext cx="3490381" cy="363683"/>
            </a:xfrm>
            <a:custGeom>
              <a:avLst/>
              <a:gdLst/>
              <a:ahLst/>
              <a:cxnLst/>
              <a:rect r="r" b="b" t="t" l="l"/>
              <a:pathLst>
                <a:path h="363683" w="3490381">
                  <a:moveTo>
                    <a:pt x="29793" y="0"/>
                  </a:moveTo>
                  <a:lnTo>
                    <a:pt x="3460588" y="0"/>
                  </a:lnTo>
                  <a:cubicBezTo>
                    <a:pt x="3477042" y="0"/>
                    <a:pt x="3490381" y="13339"/>
                    <a:pt x="3490381" y="29793"/>
                  </a:cubicBezTo>
                  <a:lnTo>
                    <a:pt x="3490381" y="333890"/>
                  </a:lnTo>
                  <a:cubicBezTo>
                    <a:pt x="3490381" y="341792"/>
                    <a:pt x="3487242" y="349370"/>
                    <a:pt x="3481655" y="354957"/>
                  </a:cubicBezTo>
                  <a:cubicBezTo>
                    <a:pt x="3476068" y="360545"/>
                    <a:pt x="3468489" y="363683"/>
                    <a:pt x="3460588" y="363683"/>
                  </a:cubicBezTo>
                  <a:lnTo>
                    <a:pt x="29793" y="363683"/>
                  </a:lnTo>
                  <a:cubicBezTo>
                    <a:pt x="13339" y="363683"/>
                    <a:pt x="0" y="350345"/>
                    <a:pt x="0" y="333890"/>
                  </a:cubicBezTo>
                  <a:lnTo>
                    <a:pt x="0" y="29793"/>
                  </a:lnTo>
                  <a:cubicBezTo>
                    <a:pt x="0" y="13339"/>
                    <a:pt x="13339" y="0"/>
                    <a:pt x="29793" y="0"/>
                  </a:cubicBezTo>
                  <a:close/>
                </a:path>
              </a:pathLst>
            </a:custGeom>
            <a:solidFill>
              <a:srgbClr val="FFFFFF"/>
            </a:solidFill>
            <a:ln cap="rnd">
              <a:noFill/>
              <a:prstDash val="solid"/>
              <a:round/>
            </a:ln>
          </p:spPr>
        </p:sp>
        <p:sp>
          <p:nvSpPr>
            <p:cNvPr name="TextBox 5" id="5"/>
            <p:cNvSpPr txBox="true"/>
            <p:nvPr/>
          </p:nvSpPr>
          <p:spPr>
            <a:xfrm>
              <a:off x="0" y="-133350"/>
              <a:ext cx="3490381" cy="497033"/>
            </a:xfrm>
            <a:prstGeom prst="rect">
              <a:avLst/>
            </a:prstGeom>
          </p:spPr>
          <p:txBody>
            <a:bodyPr anchor="ctr" rtlCol="false" tIns="50800" lIns="50800" bIns="50800" rIns="50800"/>
            <a:lstStyle/>
            <a:p>
              <a:pPr algn="ctr" marL="0" indent="0" lvl="0">
                <a:lnSpc>
                  <a:spcPts val="10208"/>
                </a:lnSpc>
                <a:spcBef>
                  <a:spcPct val="0"/>
                </a:spcBef>
              </a:pPr>
              <a:r>
                <a:rPr lang="en-US" sz="7291">
                  <a:solidFill>
                    <a:srgbClr val="A86147"/>
                  </a:solidFill>
                  <a:latin typeface="Fredoka"/>
                  <a:ea typeface="Fredoka"/>
                  <a:cs typeface="Fredoka"/>
                  <a:sym typeface="Fredoka"/>
                </a:rPr>
                <a:t>STUDENT PROFILE PAGE</a:t>
              </a:r>
            </a:p>
          </p:txBody>
        </p:sp>
      </p:grpSp>
    </p:spTree>
  </p:cSld>
  <p:clrMapOvr>
    <a:masterClrMapping/>
  </p:clrMapOvr>
  <p:transition spd="fast">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4238025" y="2324718"/>
            <a:ext cx="10750625" cy="7767793"/>
          </a:xfrm>
          <a:custGeom>
            <a:avLst/>
            <a:gdLst/>
            <a:ahLst/>
            <a:cxnLst/>
            <a:rect r="r" b="b" t="t" l="l"/>
            <a:pathLst>
              <a:path h="7767793" w="10750625">
                <a:moveTo>
                  <a:pt x="0" y="0"/>
                </a:moveTo>
                <a:lnTo>
                  <a:pt x="10750626" y="0"/>
                </a:lnTo>
                <a:lnTo>
                  <a:pt x="10750626" y="7767793"/>
                </a:lnTo>
                <a:lnTo>
                  <a:pt x="0" y="7767793"/>
                </a:lnTo>
                <a:lnTo>
                  <a:pt x="0" y="0"/>
                </a:lnTo>
                <a:close/>
              </a:path>
            </a:pathLst>
          </a:custGeom>
          <a:blipFill>
            <a:blip r:embed="rId2"/>
            <a:stretch>
              <a:fillRect l="0" t="0" r="0" b="0"/>
            </a:stretch>
          </a:blipFill>
        </p:spPr>
      </p:sp>
      <p:grpSp>
        <p:nvGrpSpPr>
          <p:cNvPr name="Group 3" id="3"/>
          <p:cNvGrpSpPr/>
          <p:nvPr/>
        </p:nvGrpSpPr>
        <p:grpSpPr>
          <a:xfrm rot="0">
            <a:off x="3616934" y="275913"/>
            <a:ext cx="11992808" cy="1505574"/>
            <a:chOff x="0" y="0"/>
            <a:chExt cx="3158600" cy="396530"/>
          </a:xfrm>
        </p:grpSpPr>
        <p:sp>
          <p:nvSpPr>
            <p:cNvPr name="Freeform 4" id="4"/>
            <p:cNvSpPr/>
            <p:nvPr/>
          </p:nvSpPr>
          <p:spPr>
            <a:xfrm flipH="false" flipV="false" rot="0">
              <a:off x="0" y="0"/>
              <a:ext cx="3158600" cy="396530"/>
            </a:xfrm>
            <a:custGeom>
              <a:avLst/>
              <a:gdLst/>
              <a:ahLst/>
              <a:cxnLst/>
              <a:rect r="r" b="b" t="t" l="l"/>
              <a:pathLst>
                <a:path h="396530" w="3158600">
                  <a:moveTo>
                    <a:pt x="32923" y="0"/>
                  </a:moveTo>
                  <a:lnTo>
                    <a:pt x="3125677" y="0"/>
                  </a:lnTo>
                  <a:cubicBezTo>
                    <a:pt x="3143860" y="0"/>
                    <a:pt x="3158600" y="14740"/>
                    <a:pt x="3158600" y="32923"/>
                  </a:cubicBezTo>
                  <a:lnTo>
                    <a:pt x="3158600" y="363607"/>
                  </a:lnTo>
                  <a:cubicBezTo>
                    <a:pt x="3158600" y="381790"/>
                    <a:pt x="3143860" y="396530"/>
                    <a:pt x="3125677" y="396530"/>
                  </a:cubicBezTo>
                  <a:lnTo>
                    <a:pt x="32923" y="396530"/>
                  </a:lnTo>
                  <a:cubicBezTo>
                    <a:pt x="24191" y="396530"/>
                    <a:pt x="15817" y="393061"/>
                    <a:pt x="9643" y="386887"/>
                  </a:cubicBezTo>
                  <a:cubicBezTo>
                    <a:pt x="3469" y="380713"/>
                    <a:pt x="0" y="372339"/>
                    <a:pt x="0" y="363607"/>
                  </a:cubicBezTo>
                  <a:lnTo>
                    <a:pt x="0" y="32923"/>
                  </a:lnTo>
                  <a:cubicBezTo>
                    <a:pt x="0" y="14740"/>
                    <a:pt x="14740" y="0"/>
                    <a:pt x="32923" y="0"/>
                  </a:cubicBezTo>
                  <a:close/>
                </a:path>
              </a:pathLst>
            </a:custGeom>
            <a:solidFill>
              <a:srgbClr val="FFFFFF"/>
            </a:solidFill>
            <a:ln cap="rnd">
              <a:noFill/>
              <a:prstDash val="solid"/>
              <a:round/>
            </a:ln>
          </p:spPr>
        </p:sp>
        <p:sp>
          <p:nvSpPr>
            <p:cNvPr name="TextBox 5" id="5"/>
            <p:cNvSpPr txBox="true"/>
            <p:nvPr/>
          </p:nvSpPr>
          <p:spPr>
            <a:xfrm>
              <a:off x="0" y="-152400"/>
              <a:ext cx="3158600" cy="548930"/>
            </a:xfrm>
            <a:prstGeom prst="rect">
              <a:avLst/>
            </a:prstGeom>
          </p:spPr>
          <p:txBody>
            <a:bodyPr anchor="ctr" rtlCol="false" tIns="50800" lIns="50800" bIns="50800" rIns="50800"/>
            <a:lstStyle/>
            <a:p>
              <a:pPr algn="ctr" marL="0" indent="0" lvl="0">
                <a:lnSpc>
                  <a:spcPts val="11188"/>
                </a:lnSpc>
                <a:spcBef>
                  <a:spcPct val="0"/>
                </a:spcBef>
              </a:pPr>
              <a:r>
                <a:rPr lang="en-US" sz="7991">
                  <a:solidFill>
                    <a:srgbClr val="A86147"/>
                  </a:solidFill>
                  <a:latin typeface="Fredoka"/>
                  <a:ea typeface="Fredoka"/>
                  <a:cs typeface="Fredoka"/>
                  <a:sym typeface="Fredoka"/>
                </a:rPr>
                <a:t>BOOK BORROW PAGE</a:t>
              </a:r>
            </a:p>
          </p:txBody>
        </p:sp>
      </p:grpSp>
    </p:spTree>
  </p:cSld>
  <p:clrMapOvr>
    <a:masterClrMapping/>
  </p:clrMapOvr>
  <p:transition spd="fast">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2630027" y="1483469"/>
            <a:ext cx="13027947" cy="6531344"/>
          </a:xfrm>
          <a:custGeom>
            <a:avLst/>
            <a:gdLst/>
            <a:ahLst/>
            <a:cxnLst/>
            <a:rect r="r" b="b" t="t" l="l"/>
            <a:pathLst>
              <a:path h="6531344" w="13027947">
                <a:moveTo>
                  <a:pt x="0" y="0"/>
                </a:moveTo>
                <a:lnTo>
                  <a:pt x="13027946" y="0"/>
                </a:lnTo>
                <a:lnTo>
                  <a:pt x="13027946" y="6531344"/>
                </a:lnTo>
                <a:lnTo>
                  <a:pt x="0" y="6531344"/>
                </a:lnTo>
                <a:lnTo>
                  <a:pt x="0" y="0"/>
                </a:lnTo>
                <a:close/>
              </a:path>
            </a:pathLst>
          </a:custGeom>
          <a:blipFill>
            <a:blip r:embed="rId2"/>
            <a:stretch>
              <a:fillRect l="0" t="0" r="0" b="0"/>
            </a:stretch>
          </a:blipFill>
        </p:spPr>
      </p:sp>
      <p:grpSp>
        <p:nvGrpSpPr>
          <p:cNvPr name="Group 3" id="3"/>
          <p:cNvGrpSpPr/>
          <p:nvPr/>
        </p:nvGrpSpPr>
        <p:grpSpPr>
          <a:xfrm rot="0">
            <a:off x="4292169" y="195699"/>
            <a:ext cx="8921424" cy="1112256"/>
            <a:chOff x="0" y="0"/>
            <a:chExt cx="2349676" cy="292940"/>
          </a:xfrm>
        </p:grpSpPr>
        <p:sp>
          <p:nvSpPr>
            <p:cNvPr name="Freeform 4" id="4"/>
            <p:cNvSpPr/>
            <p:nvPr/>
          </p:nvSpPr>
          <p:spPr>
            <a:xfrm flipH="false" flipV="false" rot="0">
              <a:off x="0" y="0"/>
              <a:ext cx="2349676" cy="292940"/>
            </a:xfrm>
            <a:custGeom>
              <a:avLst/>
              <a:gdLst/>
              <a:ahLst/>
              <a:cxnLst/>
              <a:rect r="r" b="b" t="t" l="l"/>
              <a:pathLst>
                <a:path h="292940" w="2349676">
                  <a:moveTo>
                    <a:pt x="44257" y="0"/>
                  </a:moveTo>
                  <a:lnTo>
                    <a:pt x="2305418" y="0"/>
                  </a:lnTo>
                  <a:cubicBezTo>
                    <a:pt x="2329861" y="0"/>
                    <a:pt x="2349676" y="19815"/>
                    <a:pt x="2349676" y="44257"/>
                  </a:cubicBezTo>
                  <a:lnTo>
                    <a:pt x="2349676" y="248682"/>
                  </a:lnTo>
                  <a:cubicBezTo>
                    <a:pt x="2349676" y="260420"/>
                    <a:pt x="2345013" y="271677"/>
                    <a:pt x="2336713" y="279977"/>
                  </a:cubicBezTo>
                  <a:cubicBezTo>
                    <a:pt x="2328413" y="288277"/>
                    <a:pt x="2317156" y="292940"/>
                    <a:pt x="2305418" y="292940"/>
                  </a:cubicBezTo>
                  <a:lnTo>
                    <a:pt x="44257" y="292940"/>
                  </a:lnTo>
                  <a:cubicBezTo>
                    <a:pt x="19815" y="292940"/>
                    <a:pt x="0" y="273125"/>
                    <a:pt x="0" y="248682"/>
                  </a:cubicBezTo>
                  <a:lnTo>
                    <a:pt x="0" y="44257"/>
                  </a:lnTo>
                  <a:cubicBezTo>
                    <a:pt x="0" y="19815"/>
                    <a:pt x="19815" y="0"/>
                    <a:pt x="44257" y="0"/>
                  </a:cubicBezTo>
                  <a:close/>
                </a:path>
              </a:pathLst>
            </a:custGeom>
            <a:solidFill>
              <a:srgbClr val="FFFFFF"/>
            </a:solidFill>
            <a:ln cap="rnd">
              <a:noFill/>
              <a:prstDash val="solid"/>
              <a:round/>
            </a:ln>
          </p:spPr>
        </p:sp>
        <p:sp>
          <p:nvSpPr>
            <p:cNvPr name="TextBox 5" id="5"/>
            <p:cNvSpPr txBox="true"/>
            <p:nvPr/>
          </p:nvSpPr>
          <p:spPr>
            <a:xfrm>
              <a:off x="0" y="-114300"/>
              <a:ext cx="2349676" cy="407240"/>
            </a:xfrm>
            <a:prstGeom prst="rect">
              <a:avLst/>
            </a:prstGeom>
          </p:spPr>
          <p:txBody>
            <a:bodyPr anchor="ctr" rtlCol="false" tIns="50800" lIns="50800" bIns="50800" rIns="50800"/>
            <a:lstStyle/>
            <a:p>
              <a:pPr algn="ctr" marL="0" indent="0" lvl="0">
                <a:lnSpc>
                  <a:spcPts val="8108"/>
                </a:lnSpc>
                <a:spcBef>
                  <a:spcPct val="0"/>
                </a:spcBef>
              </a:pPr>
              <a:r>
                <a:rPr lang="en-US" sz="5791">
                  <a:solidFill>
                    <a:srgbClr val="A86147"/>
                  </a:solidFill>
                  <a:latin typeface="Fredoka"/>
                  <a:ea typeface="Fredoka"/>
                  <a:cs typeface="Fredoka"/>
                  <a:sym typeface="Fredoka"/>
                </a:rPr>
                <a:t> STUDENT FINES PAGE</a:t>
              </a:r>
            </a:p>
          </p:txBody>
        </p:sp>
      </p:grpSp>
      <p:sp>
        <p:nvSpPr>
          <p:cNvPr name="Freeform 6" id="6"/>
          <p:cNvSpPr/>
          <p:nvPr/>
        </p:nvSpPr>
        <p:spPr>
          <a:xfrm flipH="false" flipV="false" rot="0">
            <a:off x="11988613" y="7461954"/>
            <a:ext cx="1695379" cy="1363479"/>
          </a:xfrm>
          <a:custGeom>
            <a:avLst/>
            <a:gdLst/>
            <a:ahLst/>
            <a:cxnLst/>
            <a:rect r="r" b="b" t="t" l="l"/>
            <a:pathLst>
              <a:path h="1363479" w="1695379">
                <a:moveTo>
                  <a:pt x="0" y="0"/>
                </a:moveTo>
                <a:lnTo>
                  <a:pt x="1695379" y="0"/>
                </a:lnTo>
                <a:lnTo>
                  <a:pt x="1695379" y="1363479"/>
                </a:lnTo>
                <a:lnTo>
                  <a:pt x="0" y="1363479"/>
                </a:lnTo>
                <a:lnTo>
                  <a:pt x="0" y="0"/>
                </a:lnTo>
                <a:close/>
              </a:path>
            </a:pathLst>
          </a:custGeom>
          <a:blipFill>
            <a:blip r:embed="rId3"/>
            <a:stretch>
              <a:fillRect l="0" t="0" r="0" b="0"/>
            </a:stretch>
          </a:blipFill>
        </p:spPr>
      </p:sp>
      <p:sp>
        <p:nvSpPr>
          <p:cNvPr name="Freeform 7" id="7"/>
          <p:cNvSpPr/>
          <p:nvPr/>
        </p:nvSpPr>
        <p:spPr>
          <a:xfrm flipH="false" flipV="false" rot="0">
            <a:off x="8835282" y="8519787"/>
            <a:ext cx="3153331" cy="1477025"/>
          </a:xfrm>
          <a:custGeom>
            <a:avLst/>
            <a:gdLst/>
            <a:ahLst/>
            <a:cxnLst/>
            <a:rect r="r" b="b" t="t" l="l"/>
            <a:pathLst>
              <a:path h="1477025" w="3153331">
                <a:moveTo>
                  <a:pt x="0" y="0"/>
                </a:moveTo>
                <a:lnTo>
                  <a:pt x="3153331" y="0"/>
                </a:lnTo>
                <a:lnTo>
                  <a:pt x="3153331" y="1477026"/>
                </a:lnTo>
                <a:lnTo>
                  <a:pt x="0" y="1477026"/>
                </a:lnTo>
                <a:lnTo>
                  <a:pt x="0" y="0"/>
                </a:lnTo>
                <a:close/>
              </a:path>
            </a:pathLst>
          </a:custGeom>
          <a:blipFill>
            <a:blip r:embed="rId4"/>
            <a:stretch>
              <a:fillRect l="0" t="0" r="0" b="0"/>
            </a:stretch>
          </a:blipFill>
        </p:spPr>
      </p:sp>
    </p:spTree>
  </p:cSld>
  <p:clrMapOvr>
    <a:masterClrMapping/>
  </p:clrMapOvr>
  <p:transition spd="fast">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3655780" y="2648717"/>
            <a:ext cx="12227398" cy="7396603"/>
          </a:xfrm>
          <a:custGeom>
            <a:avLst/>
            <a:gdLst/>
            <a:ahLst/>
            <a:cxnLst/>
            <a:rect r="r" b="b" t="t" l="l"/>
            <a:pathLst>
              <a:path h="7396603" w="12227398">
                <a:moveTo>
                  <a:pt x="0" y="0"/>
                </a:moveTo>
                <a:lnTo>
                  <a:pt x="12227398" y="0"/>
                </a:lnTo>
                <a:lnTo>
                  <a:pt x="12227398" y="7396603"/>
                </a:lnTo>
                <a:lnTo>
                  <a:pt x="0" y="7396603"/>
                </a:lnTo>
                <a:lnTo>
                  <a:pt x="0" y="0"/>
                </a:lnTo>
                <a:close/>
              </a:path>
            </a:pathLst>
          </a:custGeom>
          <a:blipFill>
            <a:blip r:embed="rId2"/>
            <a:stretch>
              <a:fillRect l="0" t="0" r="0" b="0"/>
            </a:stretch>
          </a:blipFill>
        </p:spPr>
      </p:sp>
      <p:grpSp>
        <p:nvGrpSpPr>
          <p:cNvPr name="Group 3" id="3"/>
          <p:cNvGrpSpPr/>
          <p:nvPr/>
        </p:nvGrpSpPr>
        <p:grpSpPr>
          <a:xfrm rot="0">
            <a:off x="5723089" y="447994"/>
            <a:ext cx="8092781" cy="1659117"/>
            <a:chOff x="0" y="0"/>
            <a:chExt cx="2131432" cy="436969"/>
          </a:xfrm>
        </p:grpSpPr>
        <p:sp>
          <p:nvSpPr>
            <p:cNvPr name="Freeform 4" id="4"/>
            <p:cNvSpPr/>
            <p:nvPr/>
          </p:nvSpPr>
          <p:spPr>
            <a:xfrm flipH="false" flipV="false" rot="0">
              <a:off x="0" y="0"/>
              <a:ext cx="2131432" cy="436969"/>
            </a:xfrm>
            <a:custGeom>
              <a:avLst/>
              <a:gdLst/>
              <a:ahLst/>
              <a:cxnLst/>
              <a:rect r="r" b="b" t="t" l="l"/>
              <a:pathLst>
                <a:path h="436969" w="2131432">
                  <a:moveTo>
                    <a:pt x="48789" y="0"/>
                  </a:moveTo>
                  <a:lnTo>
                    <a:pt x="2082643" y="0"/>
                  </a:lnTo>
                  <a:cubicBezTo>
                    <a:pt x="2095583" y="0"/>
                    <a:pt x="2107992" y="5140"/>
                    <a:pt x="2117142" y="14290"/>
                  </a:cubicBezTo>
                  <a:cubicBezTo>
                    <a:pt x="2126292" y="23440"/>
                    <a:pt x="2131432" y="35849"/>
                    <a:pt x="2131432" y="48789"/>
                  </a:cubicBezTo>
                  <a:lnTo>
                    <a:pt x="2131432" y="388180"/>
                  </a:lnTo>
                  <a:cubicBezTo>
                    <a:pt x="2131432" y="401120"/>
                    <a:pt x="2126292" y="413529"/>
                    <a:pt x="2117142" y="422679"/>
                  </a:cubicBezTo>
                  <a:cubicBezTo>
                    <a:pt x="2107992" y="431829"/>
                    <a:pt x="2095583" y="436969"/>
                    <a:pt x="2082643" y="436969"/>
                  </a:cubicBezTo>
                  <a:lnTo>
                    <a:pt x="48789" y="436969"/>
                  </a:lnTo>
                  <a:cubicBezTo>
                    <a:pt x="35849" y="436969"/>
                    <a:pt x="23440" y="431829"/>
                    <a:pt x="14290" y="422679"/>
                  </a:cubicBezTo>
                  <a:cubicBezTo>
                    <a:pt x="5140" y="413529"/>
                    <a:pt x="0" y="401120"/>
                    <a:pt x="0" y="388180"/>
                  </a:cubicBezTo>
                  <a:lnTo>
                    <a:pt x="0" y="48789"/>
                  </a:lnTo>
                  <a:cubicBezTo>
                    <a:pt x="0" y="35849"/>
                    <a:pt x="5140" y="23440"/>
                    <a:pt x="14290" y="14290"/>
                  </a:cubicBezTo>
                  <a:cubicBezTo>
                    <a:pt x="23440" y="5140"/>
                    <a:pt x="35849" y="0"/>
                    <a:pt x="48789" y="0"/>
                  </a:cubicBezTo>
                  <a:close/>
                </a:path>
              </a:pathLst>
            </a:custGeom>
            <a:solidFill>
              <a:srgbClr val="FFFFFF"/>
            </a:solidFill>
            <a:ln cap="rnd">
              <a:noFill/>
              <a:prstDash val="solid"/>
              <a:round/>
            </a:ln>
          </p:spPr>
        </p:sp>
        <p:sp>
          <p:nvSpPr>
            <p:cNvPr name="TextBox 5" id="5"/>
            <p:cNvSpPr txBox="true"/>
            <p:nvPr/>
          </p:nvSpPr>
          <p:spPr>
            <a:xfrm>
              <a:off x="0" y="-171450"/>
              <a:ext cx="2131432" cy="608419"/>
            </a:xfrm>
            <a:prstGeom prst="rect">
              <a:avLst/>
            </a:prstGeom>
          </p:spPr>
          <p:txBody>
            <a:bodyPr anchor="ctr" rtlCol="false" tIns="50800" lIns="50800" bIns="50800" rIns="50800"/>
            <a:lstStyle/>
            <a:p>
              <a:pPr algn="ctr" marL="0" indent="0" lvl="0">
                <a:lnSpc>
                  <a:spcPts val="12448"/>
                </a:lnSpc>
                <a:spcBef>
                  <a:spcPct val="0"/>
                </a:spcBef>
              </a:pPr>
              <a:r>
                <a:rPr lang="en-US" sz="8891">
                  <a:solidFill>
                    <a:srgbClr val="A86147"/>
                  </a:solidFill>
                  <a:latin typeface="Fredoka"/>
                  <a:ea typeface="Fredoka"/>
                  <a:cs typeface="Fredoka"/>
                  <a:sym typeface="Fredoka"/>
                </a:rPr>
                <a:t>ADMIN PAGE</a:t>
              </a:r>
            </a:p>
          </p:txBody>
        </p:sp>
      </p:grpSp>
    </p:spTree>
  </p:cSld>
  <p:clrMapOvr>
    <a:masterClrMapping/>
  </p:clrMapOvr>
  <p:transition spd="fast">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3663281" y="2648717"/>
            <a:ext cx="12293212" cy="7414953"/>
          </a:xfrm>
          <a:custGeom>
            <a:avLst/>
            <a:gdLst/>
            <a:ahLst/>
            <a:cxnLst/>
            <a:rect r="r" b="b" t="t" l="l"/>
            <a:pathLst>
              <a:path h="7414953" w="12293212">
                <a:moveTo>
                  <a:pt x="0" y="0"/>
                </a:moveTo>
                <a:lnTo>
                  <a:pt x="12293211" y="0"/>
                </a:lnTo>
                <a:lnTo>
                  <a:pt x="12293211" y="7414953"/>
                </a:lnTo>
                <a:lnTo>
                  <a:pt x="0" y="7414953"/>
                </a:lnTo>
                <a:lnTo>
                  <a:pt x="0" y="0"/>
                </a:lnTo>
                <a:close/>
              </a:path>
            </a:pathLst>
          </a:custGeom>
          <a:blipFill>
            <a:blip r:embed="rId2"/>
            <a:stretch>
              <a:fillRect l="0" t="0" r="0" b="0"/>
            </a:stretch>
          </a:blipFill>
        </p:spPr>
      </p:sp>
      <p:grpSp>
        <p:nvGrpSpPr>
          <p:cNvPr name="Group 3" id="3"/>
          <p:cNvGrpSpPr/>
          <p:nvPr/>
        </p:nvGrpSpPr>
        <p:grpSpPr>
          <a:xfrm rot="0">
            <a:off x="3276522" y="534923"/>
            <a:ext cx="13066728" cy="1486397"/>
            <a:chOff x="0" y="0"/>
            <a:chExt cx="3441443" cy="391479"/>
          </a:xfrm>
        </p:grpSpPr>
        <p:sp>
          <p:nvSpPr>
            <p:cNvPr name="Freeform 4" id="4"/>
            <p:cNvSpPr/>
            <p:nvPr/>
          </p:nvSpPr>
          <p:spPr>
            <a:xfrm flipH="false" flipV="false" rot="0">
              <a:off x="0" y="0"/>
              <a:ext cx="3441443" cy="391479"/>
            </a:xfrm>
            <a:custGeom>
              <a:avLst/>
              <a:gdLst/>
              <a:ahLst/>
              <a:cxnLst/>
              <a:rect r="r" b="b" t="t" l="l"/>
              <a:pathLst>
                <a:path h="391479" w="3441443">
                  <a:moveTo>
                    <a:pt x="30217" y="0"/>
                  </a:moveTo>
                  <a:lnTo>
                    <a:pt x="3411226" y="0"/>
                  </a:lnTo>
                  <a:cubicBezTo>
                    <a:pt x="3419240" y="0"/>
                    <a:pt x="3426926" y="3184"/>
                    <a:pt x="3432593" y="8850"/>
                  </a:cubicBezTo>
                  <a:cubicBezTo>
                    <a:pt x="3438260" y="14517"/>
                    <a:pt x="3441443" y="22203"/>
                    <a:pt x="3441443" y="30217"/>
                  </a:cubicBezTo>
                  <a:lnTo>
                    <a:pt x="3441443" y="361262"/>
                  </a:lnTo>
                  <a:cubicBezTo>
                    <a:pt x="3441443" y="377951"/>
                    <a:pt x="3427914" y="391479"/>
                    <a:pt x="3411226" y="391479"/>
                  </a:cubicBezTo>
                  <a:lnTo>
                    <a:pt x="30217" y="391479"/>
                  </a:lnTo>
                  <a:cubicBezTo>
                    <a:pt x="13529" y="391479"/>
                    <a:pt x="0" y="377951"/>
                    <a:pt x="0" y="361262"/>
                  </a:cubicBezTo>
                  <a:lnTo>
                    <a:pt x="0" y="30217"/>
                  </a:lnTo>
                  <a:cubicBezTo>
                    <a:pt x="0" y="13529"/>
                    <a:pt x="13529" y="0"/>
                    <a:pt x="30217" y="0"/>
                  </a:cubicBezTo>
                  <a:close/>
                </a:path>
              </a:pathLst>
            </a:custGeom>
            <a:solidFill>
              <a:srgbClr val="FFFFFF"/>
            </a:solidFill>
            <a:ln cap="rnd">
              <a:noFill/>
              <a:prstDash val="solid"/>
              <a:round/>
            </a:ln>
          </p:spPr>
        </p:sp>
        <p:sp>
          <p:nvSpPr>
            <p:cNvPr name="TextBox 5" id="5"/>
            <p:cNvSpPr txBox="true"/>
            <p:nvPr/>
          </p:nvSpPr>
          <p:spPr>
            <a:xfrm>
              <a:off x="0" y="-152400"/>
              <a:ext cx="3441443" cy="543879"/>
            </a:xfrm>
            <a:prstGeom prst="rect">
              <a:avLst/>
            </a:prstGeom>
          </p:spPr>
          <p:txBody>
            <a:bodyPr anchor="ctr" rtlCol="false" tIns="50800" lIns="50800" bIns="50800" rIns="50800"/>
            <a:lstStyle/>
            <a:p>
              <a:pPr algn="ctr" marL="0" indent="0" lvl="0">
                <a:lnSpc>
                  <a:spcPts val="11048"/>
                </a:lnSpc>
                <a:spcBef>
                  <a:spcPct val="0"/>
                </a:spcBef>
              </a:pPr>
              <a:r>
                <a:rPr lang="en-US" sz="7891">
                  <a:solidFill>
                    <a:srgbClr val="A86147"/>
                  </a:solidFill>
                  <a:latin typeface="Fredoka"/>
                  <a:ea typeface="Fredoka"/>
                  <a:cs typeface="Fredoka"/>
                  <a:sym typeface="Fredoka"/>
                </a:rPr>
                <a:t>BOOKS TABLE PAGE</a:t>
              </a:r>
            </a:p>
          </p:txBody>
        </p:sp>
      </p:grpSp>
    </p:spTree>
  </p:cSld>
  <p:clrMapOvr>
    <a:masterClrMapping/>
  </p:clrMapOvr>
  <p:transition spd="fast">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418521" y="2010601"/>
            <a:ext cx="6259977" cy="7728137"/>
          </a:xfrm>
          <a:custGeom>
            <a:avLst/>
            <a:gdLst/>
            <a:ahLst/>
            <a:cxnLst/>
            <a:rect r="r" b="b" t="t" l="l"/>
            <a:pathLst>
              <a:path h="7728137" w="6259977">
                <a:moveTo>
                  <a:pt x="0" y="0"/>
                </a:moveTo>
                <a:lnTo>
                  <a:pt x="6259978" y="0"/>
                </a:lnTo>
                <a:lnTo>
                  <a:pt x="6259978" y="7728137"/>
                </a:lnTo>
                <a:lnTo>
                  <a:pt x="0" y="7728137"/>
                </a:lnTo>
                <a:lnTo>
                  <a:pt x="0" y="0"/>
                </a:lnTo>
                <a:close/>
              </a:path>
            </a:pathLst>
          </a:custGeom>
          <a:blipFill>
            <a:blip r:embed="rId2"/>
            <a:stretch>
              <a:fillRect l="-15195" t="0" r="-13075" b="0"/>
            </a:stretch>
          </a:blipFill>
        </p:spPr>
      </p:sp>
      <p:grpSp>
        <p:nvGrpSpPr>
          <p:cNvPr name="Group 3" id="3"/>
          <p:cNvGrpSpPr/>
          <p:nvPr/>
        </p:nvGrpSpPr>
        <p:grpSpPr>
          <a:xfrm rot="0">
            <a:off x="1861718" y="104775"/>
            <a:ext cx="12529768" cy="1342507"/>
            <a:chOff x="0" y="0"/>
            <a:chExt cx="3300021" cy="353582"/>
          </a:xfrm>
        </p:grpSpPr>
        <p:sp>
          <p:nvSpPr>
            <p:cNvPr name="Freeform 4" id="4"/>
            <p:cNvSpPr/>
            <p:nvPr/>
          </p:nvSpPr>
          <p:spPr>
            <a:xfrm flipH="false" flipV="false" rot="0">
              <a:off x="0" y="0"/>
              <a:ext cx="3300021" cy="353582"/>
            </a:xfrm>
            <a:custGeom>
              <a:avLst/>
              <a:gdLst/>
              <a:ahLst/>
              <a:cxnLst/>
              <a:rect r="r" b="b" t="t" l="l"/>
              <a:pathLst>
                <a:path h="353582" w="3300021">
                  <a:moveTo>
                    <a:pt x="31512" y="0"/>
                  </a:moveTo>
                  <a:lnTo>
                    <a:pt x="3268509" y="0"/>
                  </a:lnTo>
                  <a:cubicBezTo>
                    <a:pt x="3285913" y="0"/>
                    <a:pt x="3300021" y="14108"/>
                    <a:pt x="3300021" y="31512"/>
                  </a:cubicBezTo>
                  <a:lnTo>
                    <a:pt x="3300021" y="322070"/>
                  </a:lnTo>
                  <a:cubicBezTo>
                    <a:pt x="3300021" y="330427"/>
                    <a:pt x="3296701" y="338443"/>
                    <a:pt x="3290792" y="344352"/>
                  </a:cubicBezTo>
                  <a:cubicBezTo>
                    <a:pt x="3284882" y="350262"/>
                    <a:pt x="3276867" y="353582"/>
                    <a:pt x="3268509" y="353582"/>
                  </a:cubicBezTo>
                  <a:lnTo>
                    <a:pt x="31512" y="353582"/>
                  </a:lnTo>
                  <a:cubicBezTo>
                    <a:pt x="23154" y="353582"/>
                    <a:pt x="15139" y="350262"/>
                    <a:pt x="9230" y="344352"/>
                  </a:cubicBezTo>
                  <a:cubicBezTo>
                    <a:pt x="3320" y="338443"/>
                    <a:pt x="0" y="330427"/>
                    <a:pt x="0" y="322070"/>
                  </a:cubicBezTo>
                  <a:lnTo>
                    <a:pt x="0" y="31512"/>
                  </a:lnTo>
                  <a:cubicBezTo>
                    <a:pt x="0" y="23154"/>
                    <a:pt x="3320" y="15139"/>
                    <a:pt x="9230" y="9230"/>
                  </a:cubicBezTo>
                  <a:cubicBezTo>
                    <a:pt x="15139" y="3320"/>
                    <a:pt x="23154" y="0"/>
                    <a:pt x="31512" y="0"/>
                  </a:cubicBezTo>
                  <a:close/>
                </a:path>
              </a:pathLst>
            </a:custGeom>
            <a:solidFill>
              <a:srgbClr val="FFFFFF"/>
            </a:solidFill>
            <a:ln cap="rnd">
              <a:noFill/>
              <a:prstDash val="solid"/>
              <a:round/>
            </a:ln>
          </p:spPr>
        </p:sp>
        <p:sp>
          <p:nvSpPr>
            <p:cNvPr name="TextBox 5" id="5"/>
            <p:cNvSpPr txBox="true"/>
            <p:nvPr/>
          </p:nvSpPr>
          <p:spPr>
            <a:xfrm>
              <a:off x="0" y="-133350"/>
              <a:ext cx="3300021" cy="486932"/>
            </a:xfrm>
            <a:prstGeom prst="rect">
              <a:avLst/>
            </a:prstGeom>
          </p:spPr>
          <p:txBody>
            <a:bodyPr anchor="ctr" rtlCol="false" tIns="50800" lIns="50800" bIns="50800" rIns="50800"/>
            <a:lstStyle/>
            <a:p>
              <a:pPr algn="ctr" marL="0" indent="0" lvl="0">
                <a:lnSpc>
                  <a:spcPts val="9928"/>
                </a:lnSpc>
                <a:spcBef>
                  <a:spcPct val="0"/>
                </a:spcBef>
              </a:pPr>
              <a:r>
                <a:rPr lang="en-US" sz="7091">
                  <a:solidFill>
                    <a:srgbClr val="A86147"/>
                  </a:solidFill>
                  <a:latin typeface="Fredoka"/>
                  <a:ea typeface="Fredoka"/>
                  <a:cs typeface="Fredoka"/>
                  <a:sym typeface="Fredoka"/>
                </a:rPr>
                <a:t>ADD BOOK PAGE</a:t>
              </a:r>
            </a:p>
          </p:txBody>
        </p:sp>
      </p:grpSp>
      <p:sp>
        <p:nvSpPr>
          <p:cNvPr name="Freeform 6" id="6"/>
          <p:cNvSpPr/>
          <p:nvPr/>
        </p:nvSpPr>
        <p:spPr>
          <a:xfrm flipH="false" flipV="false" rot="0">
            <a:off x="8691823" y="2689431"/>
            <a:ext cx="4066090" cy="5529882"/>
          </a:xfrm>
          <a:custGeom>
            <a:avLst/>
            <a:gdLst/>
            <a:ahLst/>
            <a:cxnLst/>
            <a:rect r="r" b="b" t="t" l="l"/>
            <a:pathLst>
              <a:path h="5529882" w="4066090">
                <a:moveTo>
                  <a:pt x="0" y="0"/>
                </a:moveTo>
                <a:lnTo>
                  <a:pt x="4066090" y="0"/>
                </a:lnTo>
                <a:lnTo>
                  <a:pt x="4066090" y="5529882"/>
                </a:lnTo>
                <a:lnTo>
                  <a:pt x="0" y="5529882"/>
                </a:lnTo>
                <a:lnTo>
                  <a:pt x="0" y="0"/>
                </a:lnTo>
                <a:close/>
              </a:path>
            </a:pathLst>
          </a:custGeom>
          <a:blipFill>
            <a:blip r:embed="rId3"/>
            <a:stretch>
              <a:fillRect l="0" t="0" r="0" b="0"/>
            </a:stretch>
          </a:blipFill>
        </p:spPr>
      </p:sp>
      <p:sp>
        <p:nvSpPr>
          <p:cNvPr name="Freeform 7" id="7"/>
          <p:cNvSpPr/>
          <p:nvPr/>
        </p:nvSpPr>
        <p:spPr>
          <a:xfrm flipH="false" flipV="false" rot="0">
            <a:off x="13518902" y="5874670"/>
            <a:ext cx="3033048" cy="1969512"/>
          </a:xfrm>
          <a:custGeom>
            <a:avLst/>
            <a:gdLst/>
            <a:ahLst/>
            <a:cxnLst/>
            <a:rect r="r" b="b" t="t" l="l"/>
            <a:pathLst>
              <a:path h="1969512" w="3033048">
                <a:moveTo>
                  <a:pt x="0" y="0"/>
                </a:moveTo>
                <a:lnTo>
                  <a:pt x="3033048" y="0"/>
                </a:lnTo>
                <a:lnTo>
                  <a:pt x="3033048" y="1969512"/>
                </a:lnTo>
                <a:lnTo>
                  <a:pt x="0" y="1969512"/>
                </a:lnTo>
                <a:lnTo>
                  <a:pt x="0" y="0"/>
                </a:lnTo>
                <a:close/>
              </a:path>
            </a:pathLst>
          </a:custGeom>
          <a:blipFill>
            <a:blip r:embed="rId4"/>
            <a:stretch>
              <a:fillRect l="0" t="0" r="0" b="0"/>
            </a:stretch>
          </a:blipFill>
        </p:spPr>
      </p:sp>
      <p:sp>
        <p:nvSpPr>
          <p:cNvPr name="Freeform 8" id="8"/>
          <p:cNvSpPr/>
          <p:nvPr/>
        </p:nvSpPr>
        <p:spPr>
          <a:xfrm flipH="false" flipV="false" rot="0">
            <a:off x="12071211" y="4517156"/>
            <a:ext cx="1817144" cy="1357513"/>
          </a:xfrm>
          <a:custGeom>
            <a:avLst/>
            <a:gdLst/>
            <a:ahLst/>
            <a:cxnLst/>
            <a:rect r="r" b="b" t="t" l="l"/>
            <a:pathLst>
              <a:path h="1357513" w="1817144">
                <a:moveTo>
                  <a:pt x="0" y="0"/>
                </a:moveTo>
                <a:lnTo>
                  <a:pt x="1817144" y="0"/>
                </a:lnTo>
                <a:lnTo>
                  <a:pt x="1817144" y="1357514"/>
                </a:lnTo>
                <a:lnTo>
                  <a:pt x="0" y="1357514"/>
                </a:lnTo>
                <a:lnTo>
                  <a:pt x="0" y="0"/>
                </a:lnTo>
                <a:close/>
              </a:path>
            </a:pathLst>
          </a:custGeom>
          <a:blipFill>
            <a:blip r:embed="rId5"/>
            <a:stretch>
              <a:fillRect l="0" t="0" r="0" b="0"/>
            </a:stretch>
          </a:blipFill>
        </p:spPr>
      </p:sp>
    </p:spTree>
  </p:cSld>
  <p:clrMapOvr>
    <a:masterClrMapping/>
  </p:clrMapOvr>
  <p:transition spd="fast">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4410802" y="2337289"/>
            <a:ext cx="9466396" cy="7771967"/>
          </a:xfrm>
          <a:custGeom>
            <a:avLst/>
            <a:gdLst/>
            <a:ahLst/>
            <a:cxnLst/>
            <a:rect r="r" b="b" t="t" l="l"/>
            <a:pathLst>
              <a:path h="7771967" w="9466396">
                <a:moveTo>
                  <a:pt x="0" y="0"/>
                </a:moveTo>
                <a:lnTo>
                  <a:pt x="9466396" y="0"/>
                </a:lnTo>
                <a:lnTo>
                  <a:pt x="9466396" y="7771967"/>
                </a:lnTo>
                <a:lnTo>
                  <a:pt x="0" y="7771967"/>
                </a:lnTo>
                <a:lnTo>
                  <a:pt x="0" y="0"/>
                </a:lnTo>
                <a:close/>
              </a:path>
            </a:pathLst>
          </a:custGeom>
          <a:blipFill>
            <a:blip r:embed="rId2"/>
            <a:stretch>
              <a:fillRect l="0" t="0" r="0" b="0"/>
            </a:stretch>
          </a:blipFill>
        </p:spPr>
      </p:sp>
      <p:grpSp>
        <p:nvGrpSpPr>
          <p:cNvPr name="Group 3" id="3"/>
          <p:cNvGrpSpPr/>
          <p:nvPr/>
        </p:nvGrpSpPr>
        <p:grpSpPr>
          <a:xfrm rot="0">
            <a:off x="2653027" y="357447"/>
            <a:ext cx="12529768" cy="1342507"/>
            <a:chOff x="0" y="0"/>
            <a:chExt cx="3300021" cy="353582"/>
          </a:xfrm>
        </p:grpSpPr>
        <p:sp>
          <p:nvSpPr>
            <p:cNvPr name="Freeform 4" id="4"/>
            <p:cNvSpPr/>
            <p:nvPr/>
          </p:nvSpPr>
          <p:spPr>
            <a:xfrm flipH="false" flipV="false" rot="0">
              <a:off x="0" y="0"/>
              <a:ext cx="3300021" cy="353582"/>
            </a:xfrm>
            <a:custGeom>
              <a:avLst/>
              <a:gdLst/>
              <a:ahLst/>
              <a:cxnLst/>
              <a:rect r="r" b="b" t="t" l="l"/>
              <a:pathLst>
                <a:path h="353582" w="3300021">
                  <a:moveTo>
                    <a:pt x="31512" y="0"/>
                  </a:moveTo>
                  <a:lnTo>
                    <a:pt x="3268509" y="0"/>
                  </a:lnTo>
                  <a:cubicBezTo>
                    <a:pt x="3285913" y="0"/>
                    <a:pt x="3300021" y="14108"/>
                    <a:pt x="3300021" y="31512"/>
                  </a:cubicBezTo>
                  <a:lnTo>
                    <a:pt x="3300021" y="322070"/>
                  </a:lnTo>
                  <a:cubicBezTo>
                    <a:pt x="3300021" y="330427"/>
                    <a:pt x="3296701" y="338443"/>
                    <a:pt x="3290792" y="344352"/>
                  </a:cubicBezTo>
                  <a:cubicBezTo>
                    <a:pt x="3284882" y="350262"/>
                    <a:pt x="3276867" y="353582"/>
                    <a:pt x="3268509" y="353582"/>
                  </a:cubicBezTo>
                  <a:lnTo>
                    <a:pt x="31512" y="353582"/>
                  </a:lnTo>
                  <a:cubicBezTo>
                    <a:pt x="23154" y="353582"/>
                    <a:pt x="15139" y="350262"/>
                    <a:pt x="9230" y="344352"/>
                  </a:cubicBezTo>
                  <a:cubicBezTo>
                    <a:pt x="3320" y="338443"/>
                    <a:pt x="0" y="330427"/>
                    <a:pt x="0" y="322070"/>
                  </a:cubicBezTo>
                  <a:lnTo>
                    <a:pt x="0" y="31512"/>
                  </a:lnTo>
                  <a:cubicBezTo>
                    <a:pt x="0" y="23154"/>
                    <a:pt x="3320" y="15139"/>
                    <a:pt x="9230" y="9230"/>
                  </a:cubicBezTo>
                  <a:cubicBezTo>
                    <a:pt x="15139" y="3320"/>
                    <a:pt x="23154" y="0"/>
                    <a:pt x="31512" y="0"/>
                  </a:cubicBezTo>
                  <a:close/>
                </a:path>
              </a:pathLst>
            </a:custGeom>
            <a:solidFill>
              <a:srgbClr val="FFFFFF"/>
            </a:solidFill>
            <a:ln cap="rnd">
              <a:noFill/>
              <a:prstDash val="solid"/>
              <a:round/>
            </a:ln>
          </p:spPr>
        </p:sp>
        <p:sp>
          <p:nvSpPr>
            <p:cNvPr name="TextBox 5" id="5"/>
            <p:cNvSpPr txBox="true"/>
            <p:nvPr/>
          </p:nvSpPr>
          <p:spPr>
            <a:xfrm>
              <a:off x="0" y="-133350"/>
              <a:ext cx="3300021" cy="486932"/>
            </a:xfrm>
            <a:prstGeom prst="rect">
              <a:avLst/>
            </a:prstGeom>
          </p:spPr>
          <p:txBody>
            <a:bodyPr anchor="ctr" rtlCol="false" tIns="50800" lIns="50800" bIns="50800" rIns="50800"/>
            <a:lstStyle/>
            <a:p>
              <a:pPr algn="ctr" marL="0" indent="0" lvl="0">
                <a:lnSpc>
                  <a:spcPts val="9928"/>
                </a:lnSpc>
                <a:spcBef>
                  <a:spcPct val="0"/>
                </a:spcBef>
              </a:pPr>
              <a:r>
                <a:rPr lang="en-US" sz="7091">
                  <a:solidFill>
                    <a:srgbClr val="A86147"/>
                  </a:solidFill>
                  <a:latin typeface="Fredoka"/>
                  <a:ea typeface="Fredoka"/>
                  <a:cs typeface="Fredoka"/>
                  <a:sym typeface="Fredoka"/>
                </a:rPr>
                <a:t>ADMIN ADD PAGE</a:t>
              </a:r>
            </a:p>
          </p:txBody>
        </p:sp>
      </p:grpSp>
    </p:spTree>
  </p:cSld>
  <p:clrMapOvr>
    <a:masterClrMapping/>
  </p:clrMapOvr>
  <p:transition spd="fast">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2330238" y="2797200"/>
            <a:ext cx="13627524" cy="7018175"/>
          </a:xfrm>
          <a:custGeom>
            <a:avLst/>
            <a:gdLst/>
            <a:ahLst/>
            <a:cxnLst/>
            <a:rect r="r" b="b" t="t" l="l"/>
            <a:pathLst>
              <a:path h="7018175" w="13627524">
                <a:moveTo>
                  <a:pt x="0" y="0"/>
                </a:moveTo>
                <a:lnTo>
                  <a:pt x="13627524" y="0"/>
                </a:lnTo>
                <a:lnTo>
                  <a:pt x="13627524" y="7018175"/>
                </a:lnTo>
                <a:lnTo>
                  <a:pt x="0" y="7018175"/>
                </a:lnTo>
                <a:lnTo>
                  <a:pt x="0" y="0"/>
                </a:lnTo>
                <a:close/>
              </a:path>
            </a:pathLst>
          </a:custGeom>
          <a:blipFill>
            <a:blip r:embed="rId2"/>
            <a:stretch>
              <a:fillRect l="0" t="0" r="0" b="0"/>
            </a:stretch>
          </a:blipFill>
        </p:spPr>
      </p:sp>
      <p:grpSp>
        <p:nvGrpSpPr>
          <p:cNvPr name="Group 3" id="3"/>
          <p:cNvGrpSpPr/>
          <p:nvPr/>
        </p:nvGrpSpPr>
        <p:grpSpPr>
          <a:xfrm rot="0">
            <a:off x="3093126" y="698257"/>
            <a:ext cx="12529768" cy="1342507"/>
            <a:chOff x="0" y="0"/>
            <a:chExt cx="3300021" cy="353582"/>
          </a:xfrm>
        </p:grpSpPr>
        <p:sp>
          <p:nvSpPr>
            <p:cNvPr name="Freeform 4" id="4"/>
            <p:cNvSpPr/>
            <p:nvPr/>
          </p:nvSpPr>
          <p:spPr>
            <a:xfrm flipH="false" flipV="false" rot="0">
              <a:off x="0" y="0"/>
              <a:ext cx="3300021" cy="353582"/>
            </a:xfrm>
            <a:custGeom>
              <a:avLst/>
              <a:gdLst/>
              <a:ahLst/>
              <a:cxnLst/>
              <a:rect r="r" b="b" t="t" l="l"/>
              <a:pathLst>
                <a:path h="353582" w="3300021">
                  <a:moveTo>
                    <a:pt x="31512" y="0"/>
                  </a:moveTo>
                  <a:lnTo>
                    <a:pt x="3268509" y="0"/>
                  </a:lnTo>
                  <a:cubicBezTo>
                    <a:pt x="3285913" y="0"/>
                    <a:pt x="3300021" y="14108"/>
                    <a:pt x="3300021" y="31512"/>
                  </a:cubicBezTo>
                  <a:lnTo>
                    <a:pt x="3300021" y="322070"/>
                  </a:lnTo>
                  <a:cubicBezTo>
                    <a:pt x="3300021" y="330427"/>
                    <a:pt x="3296701" y="338443"/>
                    <a:pt x="3290792" y="344352"/>
                  </a:cubicBezTo>
                  <a:cubicBezTo>
                    <a:pt x="3284882" y="350262"/>
                    <a:pt x="3276867" y="353582"/>
                    <a:pt x="3268509" y="353582"/>
                  </a:cubicBezTo>
                  <a:lnTo>
                    <a:pt x="31512" y="353582"/>
                  </a:lnTo>
                  <a:cubicBezTo>
                    <a:pt x="23154" y="353582"/>
                    <a:pt x="15139" y="350262"/>
                    <a:pt x="9230" y="344352"/>
                  </a:cubicBezTo>
                  <a:cubicBezTo>
                    <a:pt x="3320" y="338443"/>
                    <a:pt x="0" y="330427"/>
                    <a:pt x="0" y="322070"/>
                  </a:cubicBezTo>
                  <a:lnTo>
                    <a:pt x="0" y="31512"/>
                  </a:lnTo>
                  <a:cubicBezTo>
                    <a:pt x="0" y="23154"/>
                    <a:pt x="3320" y="15139"/>
                    <a:pt x="9230" y="9230"/>
                  </a:cubicBezTo>
                  <a:cubicBezTo>
                    <a:pt x="15139" y="3320"/>
                    <a:pt x="23154" y="0"/>
                    <a:pt x="31512" y="0"/>
                  </a:cubicBezTo>
                  <a:close/>
                </a:path>
              </a:pathLst>
            </a:custGeom>
            <a:solidFill>
              <a:srgbClr val="FFFFFF"/>
            </a:solidFill>
            <a:ln cap="rnd">
              <a:noFill/>
              <a:prstDash val="solid"/>
              <a:round/>
            </a:ln>
          </p:spPr>
        </p:sp>
        <p:sp>
          <p:nvSpPr>
            <p:cNvPr name="TextBox 5" id="5"/>
            <p:cNvSpPr txBox="true"/>
            <p:nvPr/>
          </p:nvSpPr>
          <p:spPr>
            <a:xfrm>
              <a:off x="0" y="-133350"/>
              <a:ext cx="3300021" cy="486932"/>
            </a:xfrm>
            <a:prstGeom prst="rect">
              <a:avLst/>
            </a:prstGeom>
          </p:spPr>
          <p:txBody>
            <a:bodyPr anchor="ctr" rtlCol="false" tIns="50800" lIns="50800" bIns="50800" rIns="50800"/>
            <a:lstStyle/>
            <a:p>
              <a:pPr algn="ctr" marL="0" indent="0" lvl="0">
                <a:lnSpc>
                  <a:spcPts val="9928"/>
                </a:lnSpc>
                <a:spcBef>
                  <a:spcPct val="0"/>
                </a:spcBef>
              </a:pPr>
              <a:r>
                <a:rPr lang="en-US" sz="7091">
                  <a:solidFill>
                    <a:srgbClr val="A86147"/>
                  </a:solidFill>
                  <a:latin typeface="Fredoka"/>
                  <a:ea typeface="Fredoka"/>
                  <a:cs typeface="Fredoka"/>
                  <a:sym typeface="Fredoka"/>
                </a:rPr>
                <a:t>ADMIN ADDED PAGE</a:t>
              </a:r>
            </a:p>
          </p:txBody>
        </p:sp>
      </p:grpSp>
    </p:spTree>
  </p:cSld>
  <p:clrMapOvr>
    <a:masterClrMapping/>
  </p:clrMapOvr>
  <p:transition spd="fast">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grpSp>
        <p:nvGrpSpPr>
          <p:cNvPr name="Group 2" id="2"/>
          <p:cNvGrpSpPr/>
          <p:nvPr/>
        </p:nvGrpSpPr>
        <p:grpSpPr>
          <a:xfrm rot="0">
            <a:off x="3472598" y="357447"/>
            <a:ext cx="12529768" cy="1342507"/>
            <a:chOff x="0" y="0"/>
            <a:chExt cx="3300021" cy="353582"/>
          </a:xfrm>
        </p:grpSpPr>
        <p:sp>
          <p:nvSpPr>
            <p:cNvPr name="Freeform 3" id="3"/>
            <p:cNvSpPr/>
            <p:nvPr/>
          </p:nvSpPr>
          <p:spPr>
            <a:xfrm flipH="false" flipV="false" rot="0">
              <a:off x="0" y="0"/>
              <a:ext cx="3300021" cy="353582"/>
            </a:xfrm>
            <a:custGeom>
              <a:avLst/>
              <a:gdLst/>
              <a:ahLst/>
              <a:cxnLst/>
              <a:rect r="r" b="b" t="t" l="l"/>
              <a:pathLst>
                <a:path h="353582" w="3300021">
                  <a:moveTo>
                    <a:pt x="31512" y="0"/>
                  </a:moveTo>
                  <a:lnTo>
                    <a:pt x="3268509" y="0"/>
                  </a:lnTo>
                  <a:cubicBezTo>
                    <a:pt x="3285913" y="0"/>
                    <a:pt x="3300021" y="14108"/>
                    <a:pt x="3300021" y="31512"/>
                  </a:cubicBezTo>
                  <a:lnTo>
                    <a:pt x="3300021" y="322070"/>
                  </a:lnTo>
                  <a:cubicBezTo>
                    <a:pt x="3300021" y="330427"/>
                    <a:pt x="3296701" y="338443"/>
                    <a:pt x="3290792" y="344352"/>
                  </a:cubicBezTo>
                  <a:cubicBezTo>
                    <a:pt x="3284882" y="350262"/>
                    <a:pt x="3276867" y="353582"/>
                    <a:pt x="3268509" y="353582"/>
                  </a:cubicBezTo>
                  <a:lnTo>
                    <a:pt x="31512" y="353582"/>
                  </a:lnTo>
                  <a:cubicBezTo>
                    <a:pt x="23154" y="353582"/>
                    <a:pt x="15139" y="350262"/>
                    <a:pt x="9230" y="344352"/>
                  </a:cubicBezTo>
                  <a:cubicBezTo>
                    <a:pt x="3320" y="338443"/>
                    <a:pt x="0" y="330427"/>
                    <a:pt x="0" y="322070"/>
                  </a:cubicBezTo>
                  <a:lnTo>
                    <a:pt x="0" y="31512"/>
                  </a:lnTo>
                  <a:cubicBezTo>
                    <a:pt x="0" y="23154"/>
                    <a:pt x="3320" y="15139"/>
                    <a:pt x="9230" y="9230"/>
                  </a:cubicBezTo>
                  <a:cubicBezTo>
                    <a:pt x="15139" y="3320"/>
                    <a:pt x="23154" y="0"/>
                    <a:pt x="31512" y="0"/>
                  </a:cubicBezTo>
                  <a:close/>
                </a:path>
              </a:pathLst>
            </a:custGeom>
            <a:solidFill>
              <a:srgbClr val="FFFFFF"/>
            </a:solidFill>
            <a:ln cap="rnd">
              <a:noFill/>
              <a:prstDash val="solid"/>
              <a:round/>
            </a:ln>
          </p:spPr>
        </p:sp>
        <p:sp>
          <p:nvSpPr>
            <p:cNvPr name="TextBox 4" id="4"/>
            <p:cNvSpPr txBox="true"/>
            <p:nvPr/>
          </p:nvSpPr>
          <p:spPr>
            <a:xfrm>
              <a:off x="0" y="-114300"/>
              <a:ext cx="3300021" cy="467882"/>
            </a:xfrm>
            <a:prstGeom prst="rect">
              <a:avLst/>
            </a:prstGeom>
          </p:spPr>
          <p:txBody>
            <a:bodyPr anchor="ctr" rtlCol="false" tIns="50800" lIns="50800" bIns="50800" rIns="50800"/>
            <a:lstStyle/>
            <a:p>
              <a:pPr algn="ctr" marL="0" indent="0" lvl="0">
                <a:lnSpc>
                  <a:spcPts val="8528"/>
                </a:lnSpc>
                <a:spcBef>
                  <a:spcPct val="0"/>
                </a:spcBef>
              </a:pPr>
              <a:r>
                <a:rPr lang="en-US" sz="6091">
                  <a:solidFill>
                    <a:srgbClr val="A86147"/>
                  </a:solidFill>
                  <a:latin typeface="Fredoka"/>
                  <a:ea typeface="Fredoka"/>
                  <a:cs typeface="Fredoka"/>
                  <a:sym typeface="Fredoka"/>
                </a:rPr>
                <a:t>ADD STUDENT BY ADMIN PAGE</a:t>
              </a:r>
            </a:p>
          </p:txBody>
        </p:sp>
      </p:grpSp>
      <p:sp>
        <p:nvSpPr>
          <p:cNvPr name="Freeform 5" id="5"/>
          <p:cNvSpPr/>
          <p:nvPr/>
        </p:nvSpPr>
        <p:spPr>
          <a:xfrm flipH="false" flipV="false" rot="0">
            <a:off x="3067747" y="2339407"/>
            <a:ext cx="12934620" cy="6677498"/>
          </a:xfrm>
          <a:custGeom>
            <a:avLst/>
            <a:gdLst/>
            <a:ahLst/>
            <a:cxnLst/>
            <a:rect r="r" b="b" t="t" l="l"/>
            <a:pathLst>
              <a:path h="6677498" w="12934620">
                <a:moveTo>
                  <a:pt x="0" y="0"/>
                </a:moveTo>
                <a:lnTo>
                  <a:pt x="12934619" y="0"/>
                </a:lnTo>
                <a:lnTo>
                  <a:pt x="12934619" y="6677497"/>
                </a:lnTo>
                <a:lnTo>
                  <a:pt x="0" y="6677497"/>
                </a:lnTo>
                <a:lnTo>
                  <a:pt x="0" y="0"/>
                </a:lnTo>
                <a:close/>
              </a:path>
            </a:pathLst>
          </a:custGeom>
          <a:blipFill>
            <a:blip r:embed="rId2"/>
            <a:stretch>
              <a:fillRect l="0" t="0" r="0" b="0"/>
            </a:stretch>
          </a:blipFill>
        </p:spPr>
      </p:sp>
    </p:spTree>
  </p:cSld>
  <p:clrMapOvr>
    <a:masterClrMapping/>
  </p:clrMapOvr>
  <p:transition spd="fast">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sp>
        <p:nvSpPr>
          <p:cNvPr name="Freeform 2" id="2"/>
          <p:cNvSpPr/>
          <p:nvPr/>
        </p:nvSpPr>
        <p:spPr>
          <a:xfrm flipH="false" flipV="false" rot="0">
            <a:off x="4932058" y="7238536"/>
            <a:ext cx="11023902" cy="2019764"/>
          </a:xfrm>
          <a:custGeom>
            <a:avLst/>
            <a:gdLst/>
            <a:ahLst/>
            <a:cxnLst/>
            <a:rect r="r" b="b" t="t" l="l"/>
            <a:pathLst>
              <a:path h="2019764" w="11023902">
                <a:moveTo>
                  <a:pt x="0" y="0"/>
                </a:moveTo>
                <a:lnTo>
                  <a:pt x="11023902" y="0"/>
                </a:lnTo>
                <a:lnTo>
                  <a:pt x="11023902" y="2019764"/>
                </a:lnTo>
                <a:lnTo>
                  <a:pt x="0" y="2019764"/>
                </a:lnTo>
                <a:lnTo>
                  <a:pt x="0" y="0"/>
                </a:lnTo>
                <a:close/>
              </a:path>
            </a:pathLst>
          </a:custGeom>
          <a:blipFill>
            <a:blip r:embed="rId2"/>
            <a:stretch>
              <a:fillRect l="0" t="0" r="0" b="0"/>
            </a:stretch>
          </a:blipFill>
        </p:spPr>
      </p:sp>
      <p:sp>
        <p:nvSpPr>
          <p:cNvPr name="Freeform 3" id="3"/>
          <p:cNvSpPr/>
          <p:nvPr/>
        </p:nvSpPr>
        <p:spPr>
          <a:xfrm flipH="false" flipV="false" rot="0">
            <a:off x="1028700" y="2865282"/>
            <a:ext cx="15367977" cy="2278218"/>
          </a:xfrm>
          <a:custGeom>
            <a:avLst/>
            <a:gdLst/>
            <a:ahLst/>
            <a:cxnLst/>
            <a:rect r="r" b="b" t="t" l="l"/>
            <a:pathLst>
              <a:path h="2278218" w="15367977">
                <a:moveTo>
                  <a:pt x="0" y="0"/>
                </a:moveTo>
                <a:lnTo>
                  <a:pt x="15367977" y="0"/>
                </a:lnTo>
                <a:lnTo>
                  <a:pt x="15367977" y="2278218"/>
                </a:lnTo>
                <a:lnTo>
                  <a:pt x="0" y="2278218"/>
                </a:lnTo>
                <a:lnTo>
                  <a:pt x="0" y="0"/>
                </a:lnTo>
                <a:close/>
              </a:path>
            </a:pathLst>
          </a:custGeom>
          <a:blipFill>
            <a:blip r:embed="rId3"/>
            <a:stretch>
              <a:fillRect l="0" t="0" r="0" b="0"/>
            </a:stretch>
          </a:blipFill>
        </p:spPr>
      </p:sp>
      <p:grpSp>
        <p:nvGrpSpPr>
          <p:cNvPr name="Group 4" id="4"/>
          <p:cNvGrpSpPr/>
          <p:nvPr/>
        </p:nvGrpSpPr>
        <p:grpSpPr>
          <a:xfrm rot="0">
            <a:off x="2709549" y="357447"/>
            <a:ext cx="12529768" cy="1342507"/>
            <a:chOff x="0" y="0"/>
            <a:chExt cx="3300021" cy="353582"/>
          </a:xfrm>
        </p:grpSpPr>
        <p:sp>
          <p:nvSpPr>
            <p:cNvPr name="Freeform 5" id="5"/>
            <p:cNvSpPr/>
            <p:nvPr/>
          </p:nvSpPr>
          <p:spPr>
            <a:xfrm flipH="false" flipV="false" rot="0">
              <a:off x="0" y="0"/>
              <a:ext cx="3300021" cy="353582"/>
            </a:xfrm>
            <a:custGeom>
              <a:avLst/>
              <a:gdLst/>
              <a:ahLst/>
              <a:cxnLst/>
              <a:rect r="r" b="b" t="t" l="l"/>
              <a:pathLst>
                <a:path h="353582" w="3300021">
                  <a:moveTo>
                    <a:pt x="31512" y="0"/>
                  </a:moveTo>
                  <a:lnTo>
                    <a:pt x="3268509" y="0"/>
                  </a:lnTo>
                  <a:cubicBezTo>
                    <a:pt x="3285913" y="0"/>
                    <a:pt x="3300021" y="14108"/>
                    <a:pt x="3300021" y="31512"/>
                  </a:cubicBezTo>
                  <a:lnTo>
                    <a:pt x="3300021" y="322070"/>
                  </a:lnTo>
                  <a:cubicBezTo>
                    <a:pt x="3300021" y="330427"/>
                    <a:pt x="3296701" y="338443"/>
                    <a:pt x="3290792" y="344352"/>
                  </a:cubicBezTo>
                  <a:cubicBezTo>
                    <a:pt x="3284882" y="350262"/>
                    <a:pt x="3276867" y="353582"/>
                    <a:pt x="3268509" y="353582"/>
                  </a:cubicBezTo>
                  <a:lnTo>
                    <a:pt x="31512" y="353582"/>
                  </a:lnTo>
                  <a:cubicBezTo>
                    <a:pt x="23154" y="353582"/>
                    <a:pt x="15139" y="350262"/>
                    <a:pt x="9230" y="344352"/>
                  </a:cubicBezTo>
                  <a:cubicBezTo>
                    <a:pt x="3320" y="338443"/>
                    <a:pt x="0" y="330427"/>
                    <a:pt x="0" y="322070"/>
                  </a:cubicBezTo>
                  <a:lnTo>
                    <a:pt x="0" y="31512"/>
                  </a:lnTo>
                  <a:cubicBezTo>
                    <a:pt x="0" y="23154"/>
                    <a:pt x="3320" y="15139"/>
                    <a:pt x="9230" y="9230"/>
                  </a:cubicBezTo>
                  <a:cubicBezTo>
                    <a:pt x="15139" y="3320"/>
                    <a:pt x="23154" y="0"/>
                    <a:pt x="31512" y="0"/>
                  </a:cubicBezTo>
                  <a:close/>
                </a:path>
              </a:pathLst>
            </a:custGeom>
            <a:solidFill>
              <a:srgbClr val="FFFFFF"/>
            </a:solidFill>
            <a:ln cap="rnd">
              <a:noFill/>
              <a:prstDash val="solid"/>
              <a:round/>
            </a:ln>
          </p:spPr>
        </p:sp>
        <p:sp>
          <p:nvSpPr>
            <p:cNvPr name="TextBox 6" id="6"/>
            <p:cNvSpPr txBox="true"/>
            <p:nvPr/>
          </p:nvSpPr>
          <p:spPr>
            <a:xfrm>
              <a:off x="0" y="-114300"/>
              <a:ext cx="3300021" cy="467882"/>
            </a:xfrm>
            <a:prstGeom prst="rect">
              <a:avLst/>
            </a:prstGeom>
          </p:spPr>
          <p:txBody>
            <a:bodyPr anchor="ctr" rtlCol="false" tIns="50800" lIns="50800" bIns="50800" rIns="50800"/>
            <a:lstStyle/>
            <a:p>
              <a:pPr algn="ctr" marL="0" indent="0" lvl="0">
                <a:lnSpc>
                  <a:spcPts val="8668"/>
                </a:lnSpc>
                <a:spcBef>
                  <a:spcPct val="0"/>
                </a:spcBef>
              </a:pPr>
              <a:r>
                <a:rPr lang="en-US" sz="6191">
                  <a:solidFill>
                    <a:srgbClr val="A86147"/>
                  </a:solidFill>
                  <a:latin typeface="Fredoka"/>
                  <a:ea typeface="Fredoka"/>
                  <a:cs typeface="Fredoka"/>
                  <a:sym typeface="Fredoka"/>
                </a:rPr>
                <a:t>BOORED BOOK IN ADMIN PAGE</a:t>
              </a:r>
            </a:p>
          </p:txBody>
        </p:sp>
      </p:grpSp>
      <p:sp>
        <p:nvSpPr>
          <p:cNvPr name="Freeform 7" id="7"/>
          <p:cNvSpPr/>
          <p:nvPr/>
        </p:nvSpPr>
        <p:spPr>
          <a:xfrm flipH="false" flipV="false" rot="0">
            <a:off x="10747485" y="4294024"/>
            <a:ext cx="3104674" cy="2944512"/>
          </a:xfrm>
          <a:custGeom>
            <a:avLst/>
            <a:gdLst/>
            <a:ahLst/>
            <a:cxnLst/>
            <a:rect r="r" b="b" t="t" l="l"/>
            <a:pathLst>
              <a:path h="2944512" w="3104674">
                <a:moveTo>
                  <a:pt x="0" y="0"/>
                </a:moveTo>
                <a:lnTo>
                  <a:pt x="3104674" y="0"/>
                </a:lnTo>
                <a:lnTo>
                  <a:pt x="3104674" y="2944512"/>
                </a:lnTo>
                <a:lnTo>
                  <a:pt x="0" y="2944512"/>
                </a:lnTo>
                <a:lnTo>
                  <a:pt x="0" y="0"/>
                </a:lnTo>
                <a:close/>
              </a:path>
            </a:pathLst>
          </a:custGeom>
          <a:blipFill>
            <a:blip r:embed="rId4"/>
            <a:stretch>
              <a:fillRect l="0" t="0" r="0" b="0"/>
            </a:stretch>
          </a:blipFill>
        </p:spPr>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86147"/>
        </a:solidFill>
      </p:bgPr>
    </p:bg>
    <p:spTree>
      <p:nvGrpSpPr>
        <p:cNvPr id="1" name=""/>
        <p:cNvGrpSpPr/>
        <p:nvPr/>
      </p:nvGrpSpPr>
      <p:grpSpPr>
        <a:xfrm>
          <a:off x="0" y="0"/>
          <a:ext cx="0" cy="0"/>
          <a:chOff x="0" y="0"/>
          <a:chExt cx="0" cy="0"/>
        </a:xfrm>
      </p:grpSpPr>
      <p:grpSp>
        <p:nvGrpSpPr>
          <p:cNvPr name="Group 2" id="2"/>
          <p:cNvGrpSpPr/>
          <p:nvPr/>
        </p:nvGrpSpPr>
        <p:grpSpPr>
          <a:xfrm rot="0">
            <a:off x="-1886441" y="-195663"/>
            <a:ext cx="24667825" cy="12227603"/>
            <a:chOff x="0" y="0"/>
            <a:chExt cx="32890433" cy="16303471"/>
          </a:xfrm>
        </p:grpSpPr>
        <p:sp>
          <p:nvSpPr>
            <p:cNvPr name="Freeform 3" id="3"/>
            <p:cNvSpPr/>
            <p:nvPr/>
          </p:nvSpPr>
          <p:spPr>
            <a:xfrm flipH="false" flipV="false" rot="0">
              <a:off x="2263137"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4" id="4"/>
            <p:cNvSpPr/>
            <p:nvPr/>
          </p:nvSpPr>
          <p:spPr>
            <a:xfrm flipH="false" flipV="false" rot="0">
              <a:off x="8388596"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5" id="5"/>
            <p:cNvSpPr/>
            <p:nvPr/>
          </p:nvSpPr>
          <p:spPr>
            <a:xfrm flipH="false" flipV="false" rot="0">
              <a:off x="14514055" y="0"/>
              <a:ext cx="6125459" cy="9795511"/>
            </a:xfrm>
            <a:custGeom>
              <a:avLst/>
              <a:gdLst/>
              <a:ahLst/>
              <a:cxnLst/>
              <a:rect r="r" b="b" t="t" l="l"/>
              <a:pathLst>
                <a:path h="9795511" w="6125459">
                  <a:moveTo>
                    <a:pt x="0" y="0"/>
                  </a:moveTo>
                  <a:lnTo>
                    <a:pt x="6125460" y="0"/>
                  </a:lnTo>
                  <a:lnTo>
                    <a:pt x="6125460" y="9795511"/>
                  </a:lnTo>
                  <a:lnTo>
                    <a:pt x="0" y="9795511"/>
                  </a:lnTo>
                  <a:lnTo>
                    <a:pt x="0" y="0"/>
                  </a:lnTo>
                  <a:close/>
                </a:path>
              </a:pathLst>
            </a:custGeom>
            <a:blipFill>
              <a:blip r:embed="rId2"/>
              <a:stretch>
                <a:fillRect l="0" t="0" r="0" b="0"/>
              </a:stretch>
            </a:blipFill>
          </p:spPr>
        </p:sp>
        <p:sp>
          <p:nvSpPr>
            <p:cNvPr name="Freeform 6" id="6"/>
            <p:cNvSpPr/>
            <p:nvPr/>
          </p:nvSpPr>
          <p:spPr>
            <a:xfrm flipH="false" flipV="false" rot="0">
              <a:off x="20639515"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7" id="7"/>
            <p:cNvSpPr/>
            <p:nvPr/>
          </p:nvSpPr>
          <p:spPr>
            <a:xfrm flipH="false" flipV="false" rot="0">
              <a:off x="26764974"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8" id="8"/>
            <p:cNvSpPr/>
            <p:nvPr/>
          </p:nvSpPr>
          <p:spPr>
            <a:xfrm flipH="false" flipV="false" rot="0">
              <a:off x="0" y="9795511"/>
              <a:ext cx="29414511" cy="6507960"/>
            </a:xfrm>
            <a:custGeom>
              <a:avLst/>
              <a:gdLst/>
              <a:ahLst/>
              <a:cxnLst/>
              <a:rect r="r" b="b" t="t" l="l"/>
              <a:pathLst>
                <a:path h="6507960" w="29414511">
                  <a:moveTo>
                    <a:pt x="0" y="0"/>
                  </a:moveTo>
                  <a:lnTo>
                    <a:pt x="29414511" y="0"/>
                  </a:lnTo>
                  <a:lnTo>
                    <a:pt x="29414511" y="6507960"/>
                  </a:lnTo>
                  <a:lnTo>
                    <a:pt x="0" y="6507960"/>
                  </a:lnTo>
                  <a:lnTo>
                    <a:pt x="0" y="0"/>
                  </a:lnTo>
                  <a:close/>
                </a:path>
              </a:pathLst>
            </a:custGeom>
            <a:blipFill>
              <a:blip r:embed="rId3"/>
              <a:stretch>
                <a:fillRect l="0" t="0" r="0" b="0"/>
              </a:stretch>
            </a:blipFill>
          </p:spPr>
        </p:sp>
      </p:grpSp>
      <p:grpSp>
        <p:nvGrpSpPr>
          <p:cNvPr name="Group 9" id="9"/>
          <p:cNvGrpSpPr/>
          <p:nvPr/>
        </p:nvGrpSpPr>
        <p:grpSpPr>
          <a:xfrm rot="0">
            <a:off x="-255807" y="1479958"/>
            <a:ext cx="14929488" cy="7327083"/>
            <a:chOff x="0" y="0"/>
            <a:chExt cx="19905984" cy="9769444"/>
          </a:xfrm>
        </p:grpSpPr>
        <p:grpSp>
          <p:nvGrpSpPr>
            <p:cNvPr name="Group 10" id="10"/>
            <p:cNvGrpSpPr/>
            <p:nvPr/>
          </p:nvGrpSpPr>
          <p:grpSpPr>
            <a:xfrm rot="0">
              <a:off x="0" y="0"/>
              <a:ext cx="19905984" cy="2230411"/>
              <a:chOff x="0" y="0"/>
              <a:chExt cx="3932046" cy="440575"/>
            </a:xfrm>
          </p:grpSpPr>
          <p:sp>
            <p:nvSpPr>
              <p:cNvPr name="Freeform 11" id="11"/>
              <p:cNvSpPr/>
              <p:nvPr/>
            </p:nvSpPr>
            <p:spPr>
              <a:xfrm flipH="false" flipV="false" rot="0">
                <a:off x="0" y="0"/>
                <a:ext cx="3932046" cy="440575"/>
              </a:xfrm>
              <a:custGeom>
                <a:avLst/>
                <a:gdLst/>
                <a:ahLst/>
                <a:cxnLst/>
                <a:rect r="r" b="b" t="t" l="l"/>
                <a:pathLst>
                  <a:path h="440575" w="3932046">
                    <a:moveTo>
                      <a:pt x="26447" y="0"/>
                    </a:moveTo>
                    <a:lnTo>
                      <a:pt x="3905599" y="0"/>
                    </a:lnTo>
                    <a:cubicBezTo>
                      <a:pt x="3912614" y="0"/>
                      <a:pt x="3919340" y="2786"/>
                      <a:pt x="3924300" y="7746"/>
                    </a:cubicBezTo>
                    <a:cubicBezTo>
                      <a:pt x="3929260" y="12706"/>
                      <a:pt x="3932046" y="19433"/>
                      <a:pt x="3932046" y="26447"/>
                    </a:cubicBezTo>
                    <a:lnTo>
                      <a:pt x="3932046" y="414128"/>
                    </a:lnTo>
                    <a:cubicBezTo>
                      <a:pt x="3932046" y="428734"/>
                      <a:pt x="3920205" y="440575"/>
                      <a:pt x="3905599" y="440575"/>
                    </a:cubicBezTo>
                    <a:lnTo>
                      <a:pt x="26447" y="440575"/>
                    </a:lnTo>
                    <a:cubicBezTo>
                      <a:pt x="19433" y="440575"/>
                      <a:pt x="12706" y="437789"/>
                      <a:pt x="7746" y="432829"/>
                    </a:cubicBezTo>
                    <a:cubicBezTo>
                      <a:pt x="2786" y="427869"/>
                      <a:pt x="0" y="421142"/>
                      <a:pt x="0" y="414128"/>
                    </a:cubicBezTo>
                    <a:lnTo>
                      <a:pt x="0" y="26447"/>
                    </a:lnTo>
                    <a:cubicBezTo>
                      <a:pt x="0" y="19433"/>
                      <a:pt x="2786" y="12706"/>
                      <a:pt x="7746" y="7746"/>
                    </a:cubicBezTo>
                    <a:cubicBezTo>
                      <a:pt x="12706" y="2786"/>
                      <a:pt x="19433" y="0"/>
                      <a:pt x="26447" y="0"/>
                    </a:cubicBezTo>
                    <a:close/>
                  </a:path>
                </a:pathLst>
              </a:custGeom>
              <a:solidFill>
                <a:srgbClr val="FFFFFF"/>
              </a:solidFill>
            </p:spPr>
          </p:sp>
          <p:sp>
            <p:nvSpPr>
              <p:cNvPr name="TextBox 12" id="12"/>
              <p:cNvSpPr txBox="true"/>
              <p:nvPr/>
            </p:nvSpPr>
            <p:spPr>
              <a:xfrm>
                <a:off x="0" y="-85725"/>
                <a:ext cx="3932046" cy="526300"/>
              </a:xfrm>
              <a:prstGeom prst="rect">
                <a:avLst/>
              </a:prstGeom>
            </p:spPr>
            <p:txBody>
              <a:bodyPr anchor="ctr" rtlCol="false" tIns="50800" lIns="50800" bIns="50800" rIns="50800"/>
              <a:lstStyle/>
              <a:p>
                <a:pPr algn="ctr">
                  <a:lnSpc>
                    <a:spcPts val="6579"/>
                  </a:lnSpc>
                </a:pPr>
                <a:r>
                  <a:rPr lang="en-US" b="true" sz="4699">
                    <a:solidFill>
                      <a:srgbClr val="F45830"/>
                    </a:solidFill>
                    <a:latin typeface="Canva Sans Bold"/>
                    <a:ea typeface="Canva Sans Bold"/>
                    <a:cs typeface="Canva Sans Bold"/>
                    <a:sym typeface="Canva Sans Bold"/>
                  </a:rPr>
                  <a:t>List of contents</a:t>
                </a:r>
              </a:p>
            </p:txBody>
          </p:sp>
        </p:grpSp>
        <p:grpSp>
          <p:nvGrpSpPr>
            <p:cNvPr name="Group 13" id="13"/>
            <p:cNvGrpSpPr/>
            <p:nvPr/>
          </p:nvGrpSpPr>
          <p:grpSpPr>
            <a:xfrm rot="0">
              <a:off x="0" y="3054572"/>
              <a:ext cx="19905984" cy="6714872"/>
              <a:chOff x="0" y="0"/>
              <a:chExt cx="3932046" cy="1326394"/>
            </a:xfrm>
          </p:grpSpPr>
          <p:sp>
            <p:nvSpPr>
              <p:cNvPr name="Freeform 14" id="14"/>
              <p:cNvSpPr/>
              <p:nvPr/>
            </p:nvSpPr>
            <p:spPr>
              <a:xfrm flipH="false" flipV="false" rot="0">
                <a:off x="0" y="0"/>
                <a:ext cx="3932046" cy="1326395"/>
              </a:xfrm>
              <a:custGeom>
                <a:avLst/>
                <a:gdLst/>
                <a:ahLst/>
                <a:cxnLst/>
                <a:rect r="r" b="b" t="t" l="l"/>
                <a:pathLst>
                  <a:path h="1326395" w="3932046">
                    <a:moveTo>
                      <a:pt x="26447" y="0"/>
                    </a:moveTo>
                    <a:lnTo>
                      <a:pt x="3905599" y="0"/>
                    </a:lnTo>
                    <a:cubicBezTo>
                      <a:pt x="3912614" y="0"/>
                      <a:pt x="3919340" y="2786"/>
                      <a:pt x="3924300" y="7746"/>
                    </a:cubicBezTo>
                    <a:cubicBezTo>
                      <a:pt x="3929260" y="12706"/>
                      <a:pt x="3932046" y="19433"/>
                      <a:pt x="3932046" y="26447"/>
                    </a:cubicBezTo>
                    <a:lnTo>
                      <a:pt x="3932046" y="1299948"/>
                    </a:lnTo>
                    <a:cubicBezTo>
                      <a:pt x="3932046" y="1314554"/>
                      <a:pt x="3920205" y="1326395"/>
                      <a:pt x="3905599" y="1326395"/>
                    </a:cubicBezTo>
                    <a:lnTo>
                      <a:pt x="26447" y="1326395"/>
                    </a:lnTo>
                    <a:cubicBezTo>
                      <a:pt x="19433" y="1326395"/>
                      <a:pt x="12706" y="1323608"/>
                      <a:pt x="7746" y="1318648"/>
                    </a:cubicBezTo>
                    <a:cubicBezTo>
                      <a:pt x="2786" y="1313689"/>
                      <a:pt x="0" y="1306962"/>
                      <a:pt x="0" y="1299948"/>
                    </a:cubicBezTo>
                    <a:lnTo>
                      <a:pt x="0" y="26447"/>
                    </a:lnTo>
                    <a:cubicBezTo>
                      <a:pt x="0" y="19433"/>
                      <a:pt x="2786" y="12706"/>
                      <a:pt x="7746" y="7746"/>
                    </a:cubicBezTo>
                    <a:cubicBezTo>
                      <a:pt x="12706" y="2786"/>
                      <a:pt x="19433" y="0"/>
                      <a:pt x="26447" y="0"/>
                    </a:cubicBezTo>
                    <a:close/>
                  </a:path>
                </a:pathLst>
              </a:custGeom>
              <a:solidFill>
                <a:srgbClr val="FFFFFF"/>
              </a:solidFill>
            </p:spPr>
          </p:sp>
          <p:sp>
            <p:nvSpPr>
              <p:cNvPr name="TextBox 15" id="15"/>
              <p:cNvSpPr txBox="true"/>
              <p:nvPr/>
            </p:nvSpPr>
            <p:spPr>
              <a:xfrm>
                <a:off x="0" y="-38100"/>
                <a:ext cx="3932046" cy="1364494"/>
              </a:xfrm>
              <a:prstGeom prst="rect">
                <a:avLst/>
              </a:prstGeom>
            </p:spPr>
            <p:txBody>
              <a:bodyPr anchor="ctr" rtlCol="false" tIns="50800" lIns="50800" bIns="50800" rIns="50800"/>
              <a:lstStyle/>
              <a:p>
                <a:pPr algn="ctr">
                  <a:lnSpc>
                    <a:spcPts val="2659"/>
                  </a:lnSpc>
                </a:pPr>
              </a:p>
            </p:txBody>
          </p:sp>
        </p:grpSp>
      </p:grpSp>
      <p:sp>
        <p:nvSpPr>
          <p:cNvPr name="Freeform 16" id="16"/>
          <p:cNvSpPr/>
          <p:nvPr/>
        </p:nvSpPr>
        <p:spPr>
          <a:xfrm flipH="false" flipV="false" rot="0">
            <a:off x="12595526" y="6186568"/>
            <a:ext cx="4156309" cy="3340161"/>
          </a:xfrm>
          <a:custGeom>
            <a:avLst/>
            <a:gdLst/>
            <a:ahLst/>
            <a:cxnLst/>
            <a:rect r="r" b="b" t="t" l="l"/>
            <a:pathLst>
              <a:path h="3340161" w="4156309">
                <a:moveTo>
                  <a:pt x="0" y="0"/>
                </a:moveTo>
                <a:lnTo>
                  <a:pt x="4156310" y="0"/>
                </a:lnTo>
                <a:lnTo>
                  <a:pt x="4156310" y="3340161"/>
                </a:lnTo>
                <a:lnTo>
                  <a:pt x="0" y="33401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0" y="4133433"/>
            <a:ext cx="4742201" cy="646431"/>
          </a:xfrm>
          <a:prstGeom prst="rect">
            <a:avLst/>
          </a:prstGeom>
        </p:spPr>
        <p:txBody>
          <a:bodyPr anchor="t" rtlCol="false" tIns="0" lIns="0" bIns="0" rIns="0">
            <a:spAutoFit/>
          </a:bodyPr>
          <a:lstStyle/>
          <a:p>
            <a:pPr algn="ctr" marL="820409" indent="-410205" lvl="1">
              <a:lnSpc>
                <a:spcPts val="5319"/>
              </a:lnSpc>
              <a:buFont typeface="Arial"/>
              <a:buChar char="•"/>
            </a:pPr>
            <a:r>
              <a:rPr lang="en-US" b="true" sz="3799">
                <a:solidFill>
                  <a:srgbClr val="000000"/>
                </a:solidFill>
                <a:latin typeface="Canva Sans Bold"/>
                <a:ea typeface="Canva Sans Bold"/>
                <a:cs typeface="Canva Sans Bold"/>
                <a:sym typeface="Canva Sans Bold"/>
              </a:rPr>
              <a:t>Introduction</a:t>
            </a:r>
          </a:p>
        </p:txBody>
      </p:sp>
      <p:sp>
        <p:nvSpPr>
          <p:cNvPr name="TextBox 18" id="18"/>
          <p:cNvSpPr txBox="true"/>
          <p:nvPr/>
        </p:nvSpPr>
        <p:spPr>
          <a:xfrm rot="0">
            <a:off x="0" y="4703664"/>
            <a:ext cx="4742201" cy="646431"/>
          </a:xfrm>
          <a:prstGeom prst="rect">
            <a:avLst/>
          </a:prstGeom>
        </p:spPr>
        <p:txBody>
          <a:bodyPr anchor="t" rtlCol="false" tIns="0" lIns="0" bIns="0" rIns="0">
            <a:spAutoFit/>
          </a:bodyPr>
          <a:lstStyle/>
          <a:p>
            <a:pPr algn="l" marL="820409" indent="-410205" lvl="1">
              <a:lnSpc>
                <a:spcPts val="5319"/>
              </a:lnSpc>
              <a:buFont typeface="Arial"/>
              <a:buChar char="•"/>
            </a:pPr>
            <a:r>
              <a:rPr lang="en-US" b="true" sz="3799">
                <a:solidFill>
                  <a:srgbClr val="000000"/>
                </a:solidFill>
                <a:latin typeface="Canva Sans Bold"/>
                <a:ea typeface="Canva Sans Bold"/>
                <a:cs typeface="Canva Sans Bold"/>
                <a:sym typeface="Canva Sans Bold"/>
              </a:rPr>
              <a:t>    Obje</a:t>
            </a:r>
            <a:r>
              <a:rPr lang="en-US" b="true" sz="3799">
                <a:solidFill>
                  <a:srgbClr val="000000"/>
                </a:solidFill>
                <a:latin typeface="Canva Sans Bold"/>
                <a:ea typeface="Canva Sans Bold"/>
                <a:cs typeface="Canva Sans Bold"/>
                <a:sym typeface="Canva Sans Bold"/>
              </a:rPr>
              <a:t>ctive</a:t>
            </a:r>
          </a:p>
        </p:txBody>
      </p:sp>
      <p:sp>
        <p:nvSpPr>
          <p:cNvPr name="TextBox 19" id="19"/>
          <p:cNvSpPr txBox="true"/>
          <p:nvPr/>
        </p:nvSpPr>
        <p:spPr>
          <a:xfrm rot="0">
            <a:off x="0" y="5273895"/>
            <a:ext cx="5561772" cy="646431"/>
          </a:xfrm>
          <a:prstGeom prst="rect">
            <a:avLst/>
          </a:prstGeom>
        </p:spPr>
        <p:txBody>
          <a:bodyPr anchor="t" rtlCol="false" tIns="0" lIns="0" bIns="0" rIns="0">
            <a:spAutoFit/>
          </a:bodyPr>
          <a:lstStyle/>
          <a:p>
            <a:pPr algn="l" marL="820409" indent="-410205" lvl="1">
              <a:lnSpc>
                <a:spcPts val="5319"/>
              </a:lnSpc>
              <a:buFont typeface="Arial"/>
              <a:buChar char="•"/>
            </a:pPr>
            <a:r>
              <a:rPr lang="en-US" b="true" sz="3799">
                <a:solidFill>
                  <a:srgbClr val="000000"/>
                </a:solidFill>
                <a:latin typeface="Canva Sans Bold"/>
                <a:ea typeface="Canva Sans Bold"/>
                <a:cs typeface="Canva Sans Bold"/>
                <a:sym typeface="Canva Sans Bold"/>
              </a:rPr>
              <a:t>    Product fun</a:t>
            </a:r>
            <a:r>
              <a:rPr lang="en-US" b="true" sz="3799">
                <a:solidFill>
                  <a:srgbClr val="000000"/>
                </a:solidFill>
                <a:latin typeface="Canva Sans Bold"/>
                <a:ea typeface="Canva Sans Bold"/>
                <a:cs typeface="Canva Sans Bold"/>
                <a:sym typeface="Canva Sans Bold"/>
              </a:rPr>
              <a:t>ction</a:t>
            </a:r>
          </a:p>
        </p:txBody>
      </p:sp>
      <p:sp>
        <p:nvSpPr>
          <p:cNvPr name="TextBox 20" id="20"/>
          <p:cNvSpPr txBox="true"/>
          <p:nvPr/>
        </p:nvSpPr>
        <p:spPr>
          <a:xfrm rot="0">
            <a:off x="0" y="5844126"/>
            <a:ext cx="5561772" cy="646431"/>
          </a:xfrm>
          <a:prstGeom prst="rect">
            <a:avLst/>
          </a:prstGeom>
        </p:spPr>
        <p:txBody>
          <a:bodyPr anchor="t" rtlCol="false" tIns="0" lIns="0" bIns="0" rIns="0">
            <a:spAutoFit/>
          </a:bodyPr>
          <a:lstStyle/>
          <a:p>
            <a:pPr algn="l" marL="820409" indent="-410205" lvl="1">
              <a:lnSpc>
                <a:spcPts val="5319"/>
              </a:lnSpc>
              <a:buFont typeface="Arial"/>
              <a:buChar char="•"/>
            </a:pPr>
            <a:r>
              <a:rPr lang="en-US" b="true" sz="3799">
                <a:solidFill>
                  <a:srgbClr val="000000"/>
                </a:solidFill>
                <a:latin typeface="Canva Sans Bold"/>
                <a:ea typeface="Canva Sans Bold"/>
                <a:cs typeface="Canva Sans Bold"/>
                <a:sym typeface="Canva Sans Bold"/>
              </a:rPr>
              <a:t>    User Classes</a:t>
            </a:r>
          </a:p>
        </p:txBody>
      </p:sp>
      <p:sp>
        <p:nvSpPr>
          <p:cNvPr name="TextBox 21" id="21"/>
          <p:cNvSpPr txBox="true"/>
          <p:nvPr/>
        </p:nvSpPr>
        <p:spPr>
          <a:xfrm rot="0">
            <a:off x="0" y="6414358"/>
            <a:ext cx="5561772" cy="646431"/>
          </a:xfrm>
          <a:prstGeom prst="rect">
            <a:avLst/>
          </a:prstGeom>
        </p:spPr>
        <p:txBody>
          <a:bodyPr anchor="t" rtlCol="false" tIns="0" lIns="0" bIns="0" rIns="0">
            <a:spAutoFit/>
          </a:bodyPr>
          <a:lstStyle/>
          <a:p>
            <a:pPr algn="l" marL="820409" indent="-410205" lvl="1">
              <a:lnSpc>
                <a:spcPts val="5319"/>
              </a:lnSpc>
              <a:buFont typeface="Arial"/>
              <a:buChar char="•"/>
            </a:pPr>
            <a:r>
              <a:rPr lang="en-US" b="true" sz="3799">
                <a:solidFill>
                  <a:srgbClr val="000000"/>
                </a:solidFill>
                <a:latin typeface="Canva Sans Bold"/>
                <a:ea typeface="Canva Sans Bold"/>
                <a:cs typeface="Canva Sans Bold"/>
                <a:sym typeface="Canva Sans Bold"/>
              </a:rPr>
              <a:t>    Assumption</a:t>
            </a:r>
          </a:p>
        </p:txBody>
      </p:sp>
      <p:sp>
        <p:nvSpPr>
          <p:cNvPr name="TextBox 22" id="22"/>
          <p:cNvSpPr txBox="true"/>
          <p:nvPr/>
        </p:nvSpPr>
        <p:spPr>
          <a:xfrm rot="0">
            <a:off x="0" y="7210217"/>
            <a:ext cx="7031347" cy="646431"/>
          </a:xfrm>
          <a:prstGeom prst="rect">
            <a:avLst/>
          </a:prstGeom>
        </p:spPr>
        <p:txBody>
          <a:bodyPr anchor="t" rtlCol="false" tIns="0" lIns="0" bIns="0" rIns="0">
            <a:spAutoFit/>
          </a:bodyPr>
          <a:lstStyle/>
          <a:p>
            <a:pPr algn="l" marL="820409" indent="-410205" lvl="1">
              <a:lnSpc>
                <a:spcPts val="5319"/>
              </a:lnSpc>
              <a:buFont typeface="Arial"/>
              <a:buChar char="•"/>
            </a:pPr>
            <a:r>
              <a:rPr lang="en-US" b="true" sz="3799">
                <a:solidFill>
                  <a:srgbClr val="000000"/>
                </a:solidFill>
                <a:latin typeface="Canva Sans Bold"/>
                <a:ea typeface="Canva Sans Bold"/>
                <a:cs typeface="Canva Sans Bold"/>
                <a:sym typeface="Canva Sans Bold"/>
              </a:rPr>
              <a:t>    Solution of the problem</a:t>
            </a:r>
          </a:p>
        </p:txBody>
      </p:sp>
      <p:sp>
        <p:nvSpPr>
          <p:cNvPr name="TextBox 23" id="23"/>
          <p:cNvSpPr txBox="true"/>
          <p:nvPr/>
        </p:nvSpPr>
        <p:spPr>
          <a:xfrm rot="0">
            <a:off x="6567662" y="4133433"/>
            <a:ext cx="7031347" cy="646431"/>
          </a:xfrm>
          <a:prstGeom prst="rect">
            <a:avLst/>
          </a:prstGeom>
        </p:spPr>
        <p:txBody>
          <a:bodyPr anchor="t" rtlCol="false" tIns="0" lIns="0" bIns="0" rIns="0">
            <a:spAutoFit/>
          </a:bodyPr>
          <a:lstStyle/>
          <a:p>
            <a:pPr algn="l" marL="820409" indent="-410205" lvl="1">
              <a:lnSpc>
                <a:spcPts val="5319"/>
              </a:lnSpc>
              <a:buFont typeface="Arial"/>
              <a:buChar char="•"/>
            </a:pPr>
            <a:r>
              <a:rPr lang="en-US" b="true" sz="3799">
                <a:solidFill>
                  <a:srgbClr val="000000"/>
                </a:solidFill>
                <a:latin typeface="Canva Sans Bold"/>
                <a:ea typeface="Canva Sans Bold"/>
                <a:cs typeface="Canva Sans Bold"/>
                <a:sym typeface="Canva Sans Bold"/>
              </a:rPr>
              <a:t>    Flowchart interface</a:t>
            </a:r>
          </a:p>
        </p:txBody>
      </p:sp>
      <p:sp>
        <p:nvSpPr>
          <p:cNvPr name="TextBox 24" id="24"/>
          <p:cNvSpPr txBox="true"/>
          <p:nvPr/>
        </p:nvSpPr>
        <p:spPr>
          <a:xfrm rot="0">
            <a:off x="6567662" y="4703664"/>
            <a:ext cx="7935701" cy="646431"/>
          </a:xfrm>
          <a:prstGeom prst="rect">
            <a:avLst/>
          </a:prstGeom>
        </p:spPr>
        <p:txBody>
          <a:bodyPr anchor="t" rtlCol="false" tIns="0" lIns="0" bIns="0" rIns="0">
            <a:spAutoFit/>
          </a:bodyPr>
          <a:lstStyle/>
          <a:p>
            <a:pPr algn="l" marL="820409" indent="-410205" lvl="1">
              <a:lnSpc>
                <a:spcPts val="5319"/>
              </a:lnSpc>
              <a:buFont typeface="Arial"/>
              <a:buChar char="•"/>
            </a:pPr>
            <a:r>
              <a:rPr lang="en-US" b="true" sz="3799">
                <a:solidFill>
                  <a:srgbClr val="000000"/>
                </a:solidFill>
                <a:latin typeface="Canva Sans Bold"/>
                <a:ea typeface="Canva Sans Bold"/>
                <a:cs typeface="Canva Sans Bold"/>
                <a:sym typeface="Canva Sans Bold"/>
              </a:rPr>
              <a:t>    Software version and cost</a:t>
            </a:r>
          </a:p>
        </p:txBody>
      </p:sp>
      <p:sp>
        <p:nvSpPr>
          <p:cNvPr name="TextBox 25" id="25"/>
          <p:cNvSpPr txBox="true"/>
          <p:nvPr/>
        </p:nvSpPr>
        <p:spPr>
          <a:xfrm rot="0">
            <a:off x="6567662" y="5407016"/>
            <a:ext cx="7935701" cy="646431"/>
          </a:xfrm>
          <a:prstGeom prst="rect">
            <a:avLst/>
          </a:prstGeom>
        </p:spPr>
        <p:txBody>
          <a:bodyPr anchor="t" rtlCol="false" tIns="0" lIns="0" bIns="0" rIns="0">
            <a:spAutoFit/>
          </a:bodyPr>
          <a:lstStyle/>
          <a:p>
            <a:pPr algn="l" marL="820409" indent="-410205" lvl="1">
              <a:lnSpc>
                <a:spcPts val="5319"/>
              </a:lnSpc>
              <a:buFont typeface="Arial"/>
              <a:buChar char="•"/>
            </a:pPr>
            <a:r>
              <a:rPr lang="en-US" b="true" sz="3799">
                <a:solidFill>
                  <a:srgbClr val="000000"/>
                </a:solidFill>
                <a:latin typeface="Canva Sans Bold"/>
                <a:ea typeface="Canva Sans Bold"/>
                <a:cs typeface="Canva Sans Bold"/>
                <a:sym typeface="Canva Sans Bold"/>
              </a:rPr>
              <a:t>    Summary</a:t>
            </a:r>
          </a:p>
        </p:txBody>
      </p:sp>
    </p:spTree>
  </p:cSld>
  <p:clrMapOvr>
    <a:masterClrMapping/>
  </p:clrMapOvr>
  <p:transition spd="fast">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grpSp>
        <p:nvGrpSpPr>
          <p:cNvPr name="Group 2" id="2"/>
          <p:cNvGrpSpPr/>
          <p:nvPr/>
        </p:nvGrpSpPr>
        <p:grpSpPr>
          <a:xfrm rot="0">
            <a:off x="2709549" y="357447"/>
            <a:ext cx="12529768" cy="1342507"/>
            <a:chOff x="0" y="0"/>
            <a:chExt cx="3300021" cy="353582"/>
          </a:xfrm>
        </p:grpSpPr>
        <p:sp>
          <p:nvSpPr>
            <p:cNvPr name="Freeform 3" id="3"/>
            <p:cNvSpPr/>
            <p:nvPr/>
          </p:nvSpPr>
          <p:spPr>
            <a:xfrm flipH="false" flipV="false" rot="0">
              <a:off x="0" y="0"/>
              <a:ext cx="3300021" cy="353582"/>
            </a:xfrm>
            <a:custGeom>
              <a:avLst/>
              <a:gdLst/>
              <a:ahLst/>
              <a:cxnLst/>
              <a:rect r="r" b="b" t="t" l="l"/>
              <a:pathLst>
                <a:path h="353582" w="3300021">
                  <a:moveTo>
                    <a:pt x="31512" y="0"/>
                  </a:moveTo>
                  <a:lnTo>
                    <a:pt x="3268509" y="0"/>
                  </a:lnTo>
                  <a:cubicBezTo>
                    <a:pt x="3285913" y="0"/>
                    <a:pt x="3300021" y="14108"/>
                    <a:pt x="3300021" y="31512"/>
                  </a:cubicBezTo>
                  <a:lnTo>
                    <a:pt x="3300021" y="322070"/>
                  </a:lnTo>
                  <a:cubicBezTo>
                    <a:pt x="3300021" y="330427"/>
                    <a:pt x="3296701" y="338443"/>
                    <a:pt x="3290792" y="344352"/>
                  </a:cubicBezTo>
                  <a:cubicBezTo>
                    <a:pt x="3284882" y="350262"/>
                    <a:pt x="3276867" y="353582"/>
                    <a:pt x="3268509" y="353582"/>
                  </a:cubicBezTo>
                  <a:lnTo>
                    <a:pt x="31512" y="353582"/>
                  </a:lnTo>
                  <a:cubicBezTo>
                    <a:pt x="23154" y="353582"/>
                    <a:pt x="15139" y="350262"/>
                    <a:pt x="9230" y="344352"/>
                  </a:cubicBezTo>
                  <a:cubicBezTo>
                    <a:pt x="3320" y="338443"/>
                    <a:pt x="0" y="330427"/>
                    <a:pt x="0" y="322070"/>
                  </a:cubicBezTo>
                  <a:lnTo>
                    <a:pt x="0" y="31512"/>
                  </a:lnTo>
                  <a:cubicBezTo>
                    <a:pt x="0" y="23154"/>
                    <a:pt x="3320" y="15139"/>
                    <a:pt x="9230" y="9230"/>
                  </a:cubicBezTo>
                  <a:cubicBezTo>
                    <a:pt x="15139" y="3320"/>
                    <a:pt x="23154" y="0"/>
                    <a:pt x="31512" y="0"/>
                  </a:cubicBezTo>
                  <a:close/>
                </a:path>
              </a:pathLst>
            </a:custGeom>
            <a:solidFill>
              <a:srgbClr val="FFFFFF"/>
            </a:solidFill>
            <a:ln cap="rnd">
              <a:noFill/>
              <a:prstDash val="solid"/>
              <a:round/>
            </a:ln>
          </p:spPr>
        </p:sp>
        <p:sp>
          <p:nvSpPr>
            <p:cNvPr name="TextBox 4" id="4"/>
            <p:cNvSpPr txBox="true"/>
            <p:nvPr/>
          </p:nvSpPr>
          <p:spPr>
            <a:xfrm>
              <a:off x="0" y="-114300"/>
              <a:ext cx="3300021" cy="467882"/>
            </a:xfrm>
            <a:prstGeom prst="rect">
              <a:avLst/>
            </a:prstGeom>
          </p:spPr>
          <p:txBody>
            <a:bodyPr anchor="ctr" rtlCol="false" tIns="50800" lIns="50800" bIns="50800" rIns="50800"/>
            <a:lstStyle/>
            <a:p>
              <a:pPr algn="ctr" marL="0" indent="0" lvl="0">
                <a:lnSpc>
                  <a:spcPts val="8668"/>
                </a:lnSpc>
                <a:spcBef>
                  <a:spcPct val="0"/>
                </a:spcBef>
              </a:pPr>
              <a:r>
                <a:rPr lang="en-US" sz="6191">
                  <a:solidFill>
                    <a:srgbClr val="A86147"/>
                  </a:solidFill>
                  <a:latin typeface="Fredoka"/>
                  <a:ea typeface="Fredoka"/>
                  <a:cs typeface="Fredoka"/>
                  <a:sym typeface="Fredoka"/>
                </a:rPr>
                <a:t>ADMIN FINES PAGE</a:t>
              </a:r>
            </a:p>
          </p:txBody>
        </p:sp>
      </p:grpSp>
      <p:sp>
        <p:nvSpPr>
          <p:cNvPr name="Freeform 5" id="5"/>
          <p:cNvSpPr/>
          <p:nvPr/>
        </p:nvSpPr>
        <p:spPr>
          <a:xfrm flipH="false" flipV="false" rot="0">
            <a:off x="2716529" y="2419241"/>
            <a:ext cx="12854942" cy="6355454"/>
          </a:xfrm>
          <a:custGeom>
            <a:avLst/>
            <a:gdLst/>
            <a:ahLst/>
            <a:cxnLst/>
            <a:rect r="r" b="b" t="t" l="l"/>
            <a:pathLst>
              <a:path h="6355454" w="12854942">
                <a:moveTo>
                  <a:pt x="0" y="0"/>
                </a:moveTo>
                <a:lnTo>
                  <a:pt x="12854942" y="0"/>
                </a:lnTo>
                <a:lnTo>
                  <a:pt x="12854942" y="6355454"/>
                </a:lnTo>
                <a:lnTo>
                  <a:pt x="0" y="6355454"/>
                </a:lnTo>
                <a:lnTo>
                  <a:pt x="0" y="0"/>
                </a:lnTo>
                <a:close/>
              </a:path>
            </a:pathLst>
          </a:custGeom>
          <a:blipFill>
            <a:blip r:embed="rId2"/>
            <a:stretch>
              <a:fillRect l="0" t="0" r="0" b="0"/>
            </a:stretch>
          </a:blipFill>
        </p:spPr>
      </p:sp>
    </p:spTree>
  </p:cSld>
  <p:clrMapOvr>
    <a:masterClrMapping/>
  </p:clrMapOvr>
  <p:transition spd="fast">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grpSp>
        <p:nvGrpSpPr>
          <p:cNvPr name="Group 2" id="2"/>
          <p:cNvGrpSpPr/>
          <p:nvPr/>
        </p:nvGrpSpPr>
        <p:grpSpPr>
          <a:xfrm rot="0">
            <a:off x="-1886441" y="-195663"/>
            <a:ext cx="24667825" cy="12227603"/>
            <a:chOff x="0" y="0"/>
            <a:chExt cx="32890433" cy="16303471"/>
          </a:xfrm>
        </p:grpSpPr>
        <p:sp>
          <p:nvSpPr>
            <p:cNvPr name="Freeform 3" id="3"/>
            <p:cNvSpPr/>
            <p:nvPr/>
          </p:nvSpPr>
          <p:spPr>
            <a:xfrm flipH="false" flipV="false" rot="0">
              <a:off x="2263137"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4" id="4"/>
            <p:cNvSpPr/>
            <p:nvPr/>
          </p:nvSpPr>
          <p:spPr>
            <a:xfrm flipH="false" flipV="false" rot="0">
              <a:off x="8388596"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5" id="5"/>
            <p:cNvSpPr/>
            <p:nvPr/>
          </p:nvSpPr>
          <p:spPr>
            <a:xfrm flipH="false" flipV="false" rot="0">
              <a:off x="14514055" y="0"/>
              <a:ext cx="6125459" cy="9795511"/>
            </a:xfrm>
            <a:custGeom>
              <a:avLst/>
              <a:gdLst/>
              <a:ahLst/>
              <a:cxnLst/>
              <a:rect r="r" b="b" t="t" l="l"/>
              <a:pathLst>
                <a:path h="9795511" w="6125459">
                  <a:moveTo>
                    <a:pt x="0" y="0"/>
                  </a:moveTo>
                  <a:lnTo>
                    <a:pt x="6125460" y="0"/>
                  </a:lnTo>
                  <a:lnTo>
                    <a:pt x="6125460" y="9795511"/>
                  </a:lnTo>
                  <a:lnTo>
                    <a:pt x="0" y="9795511"/>
                  </a:lnTo>
                  <a:lnTo>
                    <a:pt x="0" y="0"/>
                  </a:lnTo>
                  <a:close/>
                </a:path>
              </a:pathLst>
            </a:custGeom>
            <a:blipFill>
              <a:blip r:embed="rId2"/>
              <a:stretch>
                <a:fillRect l="0" t="0" r="0" b="0"/>
              </a:stretch>
            </a:blipFill>
            <a:ln cap="rnd">
              <a:noFill/>
              <a:prstDash val="solid"/>
              <a:round/>
            </a:ln>
          </p:spPr>
        </p:sp>
        <p:sp>
          <p:nvSpPr>
            <p:cNvPr name="Freeform 6" id="6"/>
            <p:cNvSpPr/>
            <p:nvPr/>
          </p:nvSpPr>
          <p:spPr>
            <a:xfrm flipH="false" flipV="false" rot="0">
              <a:off x="20639515"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7" id="7"/>
            <p:cNvSpPr/>
            <p:nvPr/>
          </p:nvSpPr>
          <p:spPr>
            <a:xfrm flipH="false" flipV="false" rot="0">
              <a:off x="26764974"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8" id="8"/>
            <p:cNvSpPr/>
            <p:nvPr/>
          </p:nvSpPr>
          <p:spPr>
            <a:xfrm flipH="false" flipV="false" rot="0">
              <a:off x="0" y="9795511"/>
              <a:ext cx="29414511" cy="6507960"/>
            </a:xfrm>
            <a:custGeom>
              <a:avLst/>
              <a:gdLst/>
              <a:ahLst/>
              <a:cxnLst/>
              <a:rect r="r" b="b" t="t" l="l"/>
              <a:pathLst>
                <a:path h="6507960" w="29414511">
                  <a:moveTo>
                    <a:pt x="0" y="0"/>
                  </a:moveTo>
                  <a:lnTo>
                    <a:pt x="29414511" y="0"/>
                  </a:lnTo>
                  <a:lnTo>
                    <a:pt x="29414511" y="6507960"/>
                  </a:lnTo>
                  <a:lnTo>
                    <a:pt x="0" y="6507960"/>
                  </a:lnTo>
                  <a:lnTo>
                    <a:pt x="0" y="0"/>
                  </a:lnTo>
                  <a:close/>
                </a:path>
              </a:pathLst>
            </a:custGeom>
            <a:blipFill>
              <a:blip r:embed="rId3"/>
              <a:stretch>
                <a:fillRect l="0" t="0" r="0" b="0"/>
              </a:stretch>
            </a:blipFill>
          </p:spPr>
        </p:sp>
      </p:grpSp>
      <p:grpSp>
        <p:nvGrpSpPr>
          <p:cNvPr name="Group 9" id="9"/>
          <p:cNvGrpSpPr/>
          <p:nvPr/>
        </p:nvGrpSpPr>
        <p:grpSpPr>
          <a:xfrm rot="0">
            <a:off x="2229111" y="2465711"/>
            <a:ext cx="12840640" cy="4762095"/>
            <a:chOff x="0" y="0"/>
            <a:chExt cx="3381897" cy="1254214"/>
          </a:xfrm>
        </p:grpSpPr>
        <p:sp>
          <p:nvSpPr>
            <p:cNvPr name="Freeform 10" id="10"/>
            <p:cNvSpPr/>
            <p:nvPr/>
          </p:nvSpPr>
          <p:spPr>
            <a:xfrm flipH="false" flipV="false" rot="0">
              <a:off x="0" y="0"/>
              <a:ext cx="3381897" cy="1254214"/>
            </a:xfrm>
            <a:custGeom>
              <a:avLst/>
              <a:gdLst/>
              <a:ahLst/>
              <a:cxnLst/>
              <a:rect r="r" b="b" t="t" l="l"/>
              <a:pathLst>
                <a:path h="1254214" w="3381897">
                  <a:moveTo>
                    <a:pt x="30749" y="0"/>
                  </a:moveTo>
                  <a:lnTo>
                    <a:pt x="3351148" y="0"/>
                  </a:lnTo>
                  <a:cubicBezTo>
                    <a:pt x="3368130" y="0"/>
                    <a:pt x="3381897" y="13767"/>
                    <a:pt x="3381897" y="30749"/>
                  </a:cubicBezTo>
                  <a:lnTo>
                    <a:pt x="3381897" y="1223465"/>
                  </a:lnTo>
                  <a:cubicBezTo>
                    <a:pt x="3381897" y="1240448"/>
                    <a:pt x="3368130" y="1254214"/>
                    <a:pt x="3351148" y="1254214"/>
                  </a:cubicBezTo>
                  <a:lnTo>
                    <a:pt x="30749" y="1254214"/>
                  </a:lnTo>
                  <a:cubicBezTo>
                    <a:pt x="13767" y="1254214"/>
                    <a:pt x="0" y="1240448"/>
                    <a:pt x="0" y="1223465"/>
                  </a:cubicBezTo>
                  <a:lnTo>
                    <a:pt x="0" y="30749"/>
                  </a:lnTo>
                  <a:cubicBezTo>
                    <a:pt x="0" y="13767"/>
                    <a:pt x="13767" y="0"/>
                    <a:pt x="30749" y="0"/>
                  </a:cubicBezTo>
                  <a:close/>
                </a:path>
              </a:pathLst>
            </a:custGeom>
            <a:solidFill>
              <a:srgbClr val="FFFFFF"/>
            </a:solidFill>
            <a:ln cap="rnd">
              <a:noFill/>
              <a:prstDash val="solid"/>
              <a:round/>
            </a:ln>
          </p:spPr>
        </p:sp>
        <p:sp>
          <p:nvSpPr>
            <p:cNvPr name="TextBox 11" id="11"/>
            <p:cNvSpPr txBox="true"/>
            <p:nvPr/>
          </p:nvSpPr>
          <p:spPr>
            <a:xfrm>
              <a:off x="0" y="-171450"/>
              <a:ext cx="3381897" cy="1425664"/>
            </a:xfrm>
            <a:prstGeom prst="rect">
              <a:avLst/>
            </a:prstGeom>
          </p:spPr>
          <p:txBody>
            <a:bodyPr anchor="ctr" rtlCol="false" tIns="50800" lIns="50800" bIns="50800" rIns="50800"/>
            <a:lstStyle/>
            <a:p>
              <a:pPr algn="ctr" marL="0" indent="0" lvl="0">
                <a:lnSpc>
                  <a:spcPts val="13287"/>
                </a:lnSpc>
                <a:spcBef>
                  <a:spcPct val="0"/>
                </a:spcBef>
              </a:pPr>
              <a:r>
                <a:rPr lang="en-US" sz="9491">
                  <a:solidFill>
                    <a:srgbClr val="A86147"/>
                  </a:solidFill>
                  <a:latin typeface="Fredoka"/>
                  <a:ea typeface="Fredoka"/>
                  <a:cs typeface="Fredoka"/>
                  <a:sym typeface="Fredoka"/>
                </a:rPr>
                <a:t>Thank You</a:t>
              </a:r>
            </a:p>
          </p:txBody>
        </p:sp>
      </p:gr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86147"/>
        </a:solidFill>
      </p:bgPr>
    </p:bg>
    <p:spTree>
      <p:nvGrpSpPr>
        <p:cNvPr id="1" name=""/>
        <p:cNvGrpSpPr/>
        <p:nvPr/>
      </p:nvGrpSpPr>
      <p:grpSpPr>
        <a:xfrm>
          <a:off x="0" y="0"/>
          <a:ext cx="0" cy="0"/>
          <a:chOff x="0" y="0"/>
          <a:chExt cx="0" cy="0"/>
        </a:xfrm>
      </p:grpSpPr>
      <p:grpSp>
        <p:nvGrpSpPr>
          <p:cNvPr name="Group 2" id="2"/>
          <p:cNvGrpSpPr/>
          <p:nvPr/>
        </p:nvGrpSpPr>
        <p:grpSpPr>
          <a:xfrm rot="0">
            <a:off x="-1886441" y="-195663"/>
            <a:ext cx="24667825" cy="12227603"/>
            <a:chOff x="0" y="0"/>
            <a:chExt cx="32890433" cy="16303471"/>
          </a:xfrm>
        </p:grpSpPr>
        <p:sp>
          <p:nvSpPr>
            <p:cNvPr name="Freeform 3" id="3"/>
            <p:cNvSpPr/>
            <p:nvPr/>
          </p:nvSpPr>
          <p:spPr>
            <a:xfrm flipH="false" flipV="false" rot="0">
              <a:off x="2263137"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4" id="4"/>
            <p:cNvSpPr/>
            <p:nvPr/>
          </p:nvSpPr>
          <p:spPr>
            <a:xfrm flipH="false" flipV="false" rot="0">
              <a:off x="8388596"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5" id="5"/>
            <p:cNvSpPr/>
            <p:nvPr/>
          </p:nvSpPr>
          <p:spPr>
            <a:xfrm flipH="false" flipV="false" rot="0">
              <a:off x="14514055" y="0"/>
              <a:ext cx="6125459" cy="9795511"/>
            </a:xfrm>
            <a:custGeom>
              <a:avLst/>
              <a:gdLst/>
              <a:ahLst/>
              <a:cxnLst/>
              <a:rect r="r" b="b" t="t" l="l"/>
              <a:pathLst>
                <a:path h="9795511" w="6125459">
                  <a:moveTo>
                    <a:pt x="0" y="0"/>
                  </a:moveTo>
                  <a:lnTo>
                    <a:pt x="6125460" y="0"/>
                  </a:lnTo>
                  <a:lnTo>
                    <a:pt x="6125460" y="9795511"/>
                  </a:lnTo>
                  <a:lnTo>
                    <a:pt x="0" y="9795511"/>
                  </a:lnTo>
                  <a:lnTo>
                    <a:pt x="0" y="0"/>
                  </a:lnTo>
                  <a:close/>
                </a:path>
              </a:pathLst>
            </a:custGeom>
            <a:blipFill>
              <a:blip r:embed="rId2"/>
              <a:stretch>
                <a:fillRect l="0" t="0" r="0" b="0"/>
              </a:stretch>
            </a:blipFill>
          </p:spPr>
        </p:sp>
        <p:sp>
          <p:nvSpPr>
            <p:cNvPr name="Freeform 6" id="6"/>
            <p:cNvSpPr/>
            <p:nvPr/>
          </p:nvSpPr>
          <p:spPr>
            <a:xfrm flipH="false" flipV="false" rot="0">
              <a:off x="20639515"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7" id="7"/>
            <p:cNvSpPr/>
            <p:nvPr/>
          </p:nvSpPr>
          <p:spPr>
            <a:xfrm flipH="false" flipV="false" rot="0">
              <a:off x="26764974"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8" id="8"/>
            <p:cNvSpPr/>
            <p:nvPr/>
          </p:nvSpPr>
          <p:spPr>
            <a:xfrm flipH="false" flipV="false" rot="0">
              <a:off x="0" y="9795511"/>
              <a:ext cx="29414511" cy="6507960"/>
            </a:xfrm>
            <a:custGeom>
              <a:avLst/>
              <a:gdLst/>
              <a:ahLst/>
              <a:cxnLst/>
              <a:rect r="r" b="b" t="t" l="l"/>
              <a:pathLst>
                <a:path h="6507960" w="29414511">
                  <a:moveTo>
                    <a:pt x="0" y="0"/>
                  </a:moveTo>
                  <a:lnTo>
                    <a:pt x="29414511" y="0"/>
                  </a:lnTo>
                  <a:lnTo>
                    <a:pt x="29414511" y="6507960"/>
                  </a:lnTo>
                  <a:lnTo>
                    <a:pt x="0" y="6507960"/>
                  </a:lnTo>
                  <a:lnTo>
                    <a:pt x="0" y="0"/>
                  </a:lnTo>
                  <a:close/>
                </a:path>
              </a:pathLst>
            </a:custGeom>
            <a:blipFill>
              <a:blip r:embed="rId3"/>
              <a:stretch>
                <a:fillRect l="0" t="0" r="0" b="0"/>
              </a:stretch>
            </a:blipFill>
          </p:spPr>
        </p:sp>
      </p:grpSp>
      <p:grpSp>
        <p:nvGrpSpPr>
          <p:cNvPr name="Group 9" id="9"/>
          <p:cNvGrpSpPr/>
          <p:nvPr/>
        </p:nvGrpSpPr>
        <p:grpSpPr>
          <a:xfrm rot="0">
            <a:off x="4926714" y="1479958"/>
            <a:ext cx="14929488" cy="7327083"/>
            <a:chOff x="0" y="0"/>
            <a:chExt cx="19905984" cy="9769444"/>
          </a:xfrm>
        </p:grpSpPr>
        <p:grpSp>
          <p:nvGrpSpPr>
            <p:cNvPr name="Group 10" id="10"/>
            <p:cNvGrpSpPr/>
            <p:nvPr/>
          </p:nvGrpSpPr>
          <p:grpSpPr>
            <a:xfrm rot="0">
              <a:off x="0" y="0"/>
              <a:ext cx="19905984" cy="2230411"/>
              <a:chOff x="0" y="0"/>
              <a:chExt cx="3932046" cy="440575"/>
            </a:xfrm>
          </p:grpSpPr>
          <p:sp>
            <p:nvSpPr>
              <p:cNvPr name="Freeform 11" id="11"/>
              <p:cNvSpPr/>
              <p:nvPr/>
            </p:nvSpPr>
            <p:spPr>
              <a:xfrm flipH="false" flipV="false" rot="0">
                <a:off x="0" y="0"/>
                <a:ext cx="3932046" cy="440575"/>
              </a:xfrm>
              <a:custGeom>
                <a:avLst/>
                <a:gdLst/>
                <a:ahLst/>
                <a:cxnLst/>
                <a:rect r="r" b="b" t="t" l="l"/>
                <a:pathLst>
                  <a:path h="440575" w="3932046">
                    <a:moveTo>
                      <a:pt x="26447" y="0"/>
                    </a:moveTo>
                    <a:lnTo>
                      <a:pt x="3905599" y="0"/>
                    </a:lnTo>
                    <a:cubicBezTo>
                      <a:pt x="3912614" y="0"/>
                      <a:pt x="3919340" y="2786"/>
                      <a:pt x="3924300" y="7746"/>
                    </a:cubicBezTo>
                    <a:cubicBezTo>
                      <a:pt x="3929260" y="12706"/>
                      <a:pt x="3932046" y="19433"/>
                      <a:pt x="3932046" y="26447"/>
                    </a:cubicBezTo>
                    <a:lnTo>
                      <a:pt x="3932046" y="414128"/>
                    </a:lnTo>
                    <a:cubicBezTo>
                      <a:pt x="3932046" y="428734"/>
                      <a:pt x="3920205" y="440575"/>
                      <a:pt x="3905599" y="440575"/>
                    </a:cubicBezTo>
                    <a:lnTo>
                      <a:pt x="26447" y="440575"/>
                    </a:lnTo>
                    <a:cubicBezTo>
                      <a:pt x="19433" y="440575"/>
                      <a:pt x="12706" y="437789"/>
                      <a:pt x="7746" y="432829"/>
                    </a:cubicBezTo>
                    <a:cubicBezTo>
                      <a:pt x="2786" y="427869"/>
                      <a:pt x="0" y="421142"/>
                      <a:pt x="0" y="414128"/>
                    </a:cubicBezTo>
                    <a:lnTo>
                      <a:pt x="0" y="26447"/>
                    </a:lnTo>
                    <a:cubicBezTo>
                      <a:pt x="0" y="19433"/>
                      <a:pt x="2786" y="12706"/>
                      <a:pt x="7746" y="7746"/>
                    </a:cubicBezTo>
                    <a:cubicBezTo>
                      <a:pt x="12706" y="2786"/>
                      <a:pt x="19433" y="0"/>
                      <a:pt x="26447" y="0"/>
                    </a:cubicBezTo>
                    <a:close/>
                  </a:path>
                </a:pathLst>
              </a:custGeom>
              <a:solidFill>
                <a:srgbClr val="FFFFFF"/>
              </a:solidFill>
            </p:spPr>
          </p:sp>
          <p:sp>
            <p:nvSpPr>
              <p:cNvPr name="TextBox 12" id="12"/>
              <p:cNvSpPr txBox="true"/>
              <p:nvPr/>
            </p:nvSpPr>
            <p:spPr>
              <a:xfrm>
                <a:off x="0" y="-38100"/>
                <a:ext cx="3932046" cy="4786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3054572"/>
              <a:ext cx="19905984" cy="6714872"/>
              <a:chOff x="0" y="0"/>
              <a:chExt cx="3932046" cy="1326394"/>
            </a:xfrm>
          </p:grpSpPr>
          <p:sp>
            <p:nvSpPr>
              <p:cNvPr name="Freeform 14" id="14"/>
              <p:cNvSpPr/>
              <p:nvPr/>
            </p:nvSpPr>
            <p:spPr>
              <a:xfrm flipH="false" flipV="false" rot="0">
                <a:off x="0" y="0"/>
                <a:ext cx="3932046" cy="1326395"/>
              </a:xfrm>
              <a:custGeom>
                <a:avLst/>
                <a:gdLst/>
                <a:ahLst/>
                <a:cxnLst/>
                <a:rect r="r" b="b" t="t" l="l"/>
                <a:pathLst>
                  <a:path h="1326395" w="3932046">
                    <a:moveTo>
                      <a:pt x="26447" y="0"/>
                    </a:moveTo>
                    <a:lnTo>
                      <a:pt x="3905599" y="0"/>
                    </a:lnTo>
                    <a:cubicBezTo>
                      <a:pt x="3912614" y="0"/>
                      <a:pt x="3919340" y="2786"/>
                      <a:pt x="3924300" y="7746"/>
                    </a:cubicBezTo>
                    <a:cubicBezTo>
                      <a:pt x="3929260" y="12706"/>
                      <a:pt x="3932046" y="19433"/>
                      <a:pt x="3932046" y="26447"/>
                    </a:cubicBezTo>
                    <a:lnTo>
                      <a:pt x="3932046" y="1299948"/>
                    </a:lnTo>
                    <a:cubicBezTo>
                      <a:pt x="3932046" y="1314554"/>
                      <a:pt x="3920205" y="1326395"/>
                      <a:pt x="3905599" y="1326395"/>
                    </a:cubicBezTo>
                    <a:lnTo>
                      <a:pt x="26447" y="1326395"/>
                    </a:lnTo>
                    <a:cubicBezTo>
                      <a:pt x="19433" y="1326395"/>
                      <a:pt x="12706" y="1323608"/>
                      <a:pt x="7746" y="1318648"/>
                    </a:cubicBezTo>
                    <a:cubicBezTo>
                      <a:pt x="2786" y="1313689"/>
                      <a:pt x="0" y="1306962"/>
                      <a:pt x="0" y="1299948"/>
                    </a:cubicBezTo>
                    <a:lnTo>
                      <a:pt x="0" y="26447"/>
                    </a:lnTo>
                    <a:cubicBezTo>
                      <a:pt x="0" y="19433"/>
                      <a:pt x="2786" y="12706"/>
                      <a:pt x="7746" y="7746"/>
                    </a:cubicBezTo>
                    <a:cubicBezTo>
                      <a:pt x="12706" y="2786"/>
                      <a:pt x="19433" y="0"/>
                      <a:pt x="26447" y="0"/>
                    </a:cubicBezTo>
                    <a:close/>
                  </a:path>
                </a:pathLst>
              </a:custGeom>
              <a:solidFill>
                <a:srgbClr val="FFFFFF"/>
              </a:solidFill>
            </p:spPr>
          </p:sp>
          <p:sp>
            <p:nvSpPr>
              <p:cNvPr name="TextBox 15" id="15"/>
              <p:cNvSpPr txBox="true"/>
              <p:nvPr/>
            </p:nvSpPr>
            <p:spPr>
              <a:xfrm>
                <a:off x="0" y="-38100"/>
                <a:ext cx="3932046" cy="1364494"/>
              </a:xfrm>
              <a:prstGeom prst="rect">
                <a:avLst/>
              </a:prstGeom>
            </p:spPr>
            <p:txBody>
              <a:bodyPr anchor="ctr" rtlCol="false" tIns="50800" lIns="50800" bIns="50800" rIns="50800"/>
              <a:lstStyle/>
              <a:p>
                <a:pPr algn="ctr">
                  <a:lnSpc>
                    <a:spcPts val="2659"/>
                  </a:lnSpc>
                </a:pPr>
              </a:p>
            </p:txBody>
          </p:sp>
        </p:grpSp>
      </p:grpSp>
      <p:grpSp>
        <p:nvGrpSpPr>
          <p:cNvPr name="Group 16" id="16"/>
          <p:cNvGrpSpPr/>
          <p:nvPr/>
        </p:nvGrpSpPr>
        <p:grpSpPr>
          <a:xfrm rot="0">
            <a:off x="5520012" y="1800397"/>
            <a:ext cx="12331792" cy="7259626"/>
            <a:chOff x="0" y="0"/>
            <a:chExt cx="16442389" cy="9679501"/>
          </a:xfrm>
        </p:grpSpPr>
        <p:sp>
          <p:nvSpPr>
            <p:cNvPr name="TextBox 17" id="17"/>
            <p:cNvSpPr txBox="true"/>
            <p:nvPr/>
          </p:nvSpPr>
          <p:spPr>
            <a:xfrm rot="0">
              <a:off x="0" y="3650736"/>
              <a:ext cx="16442389" cy="6028765"/>
            </a:xfrm>
            <a:prstGeom prst="rect">
              <a:avLst/>
            </a:prstGeom>
          </p:spPr>
          <p:txBody>
            <a:bodyPr anchor="t" rtlCol="false" tIns="0" lIns="0" bIns="0" rIns="0">
              <a:spAutoFit/>
            </a:bodyPr>
            <a:lstStyle/>
            <a:p>
              <a:pPr algn="just">
                <a:lnSpc>
                  <a:spcPts val="4555"/>
                </a:lnSpc>
              </a:pPr>
              <a:r>
                <a:rPr lang="en-US" sz="3254" b="true">
                  <a:solidFill>
                    <a:srgbClr val="000000"/>
                  </a:solidFill>
                  <a:latin typeface="Canva Sans Bold"/>
                  <a:ea typeface="Canva Sans Bold"/>
                  <a:cs typeface="Canva Sans Bold"/>
                  <a:sym typeface="Canva Sans Bold"/>
                </a:rPr>
                <a:t>    A Library Management System (LMS) is a software application designed to automate and streamline various library operations, making them more efficient and effective. It helps manage the library's collection, circulation, cataloging, and other functions, offering benefits like reduced manual labor, improved record-keeping, and faster access to information for both librarians and patrons. </a:t>
              </a:r>
            </a:p>
            <a:p>
              <a:pPr algn="just">
                <a:lnSpc>
                  <a:spcPts val="4415"/>
                </a:lnSpc>
              </a:pPr>
            </a:p>
          </p:txBody>
        </p:sp>
        <p:sp>
          <p:nvSpPr>
            <p:cNvPr name="TextBox 18" id="18"/>
            <p:cNvSpPr txBox="true"/>
            <p:nvPr/>
          </p:nvSpPr>
          <p:spPr>
            <a:xfrm rot="0">
              <a:off x="1184110" y="-142875"/>
              <a:ext cx="14074169" cy="1686330"/>
            </a:xfrm>
            <a:prstGeom prst="rect">
              <a:avLst/>
            </a:prstGeom>
          </p:spPr>
          <p:txBody>
            <a:bodyPr anchor="t" rtlCol="false" tIns="0" lIns="0" bIns="0" rIns="0">
              <a:spAutoFit/>
            </a:bodyPr>
            <a:lstStyle/>
            <a:p>
              <a:pPr algn="ctr">
                <a:lnSpc>
                  <a:spcPts val="10718"/>
                </a:lnSpc>
              </a:pPr>
              <a:r>
                <a:rPr lang="en-US" sz="7656">
                  <a:solidFill>
                    <a:srgbClr val="A86147"/>
                  </a:solidFill>
                  <a:latin typeface="Fredoka"/>
                  <a:ea typeface="Fredoka"/>
                  <a:cs typeface="Fredoka"/>
                  <a:sym typeface="Fredoka"/>
                </a:rPr>
                <a:t>Introduction</a:t>
              </a:r>
            </a:p>
          </p:txBody>
        </p:sp>
      </p:grpSp>
      <p:sp>
        <p:nvSpPr>
          <p:cNvPr name="Freeform 19" id="19"/>
          <p:cNvSpPr/>
          <p:nvPr/>
        </p:nvSpPr>
        <p:spPr>
          <a:xfrm flipH="false" flipV="false" rot="0">
            <a:off x="2148212" y="5143500"/>
            <a:ext cx="3371800" cy="4479445"/>
          </a:xfrm>
          <a:custGeom>
            <a:avLst/>
            <a:gdLst/>
            <a:ahLst/>
            <a:cxnLst/>
            <a:rect r="r" b="b" t="t" l="l"/>
            <a:pathLst>
              <a:path h="4479445" w="3371800">
                <a:moveTo>
                  <a:pt x="0" y="0"/>
                </a:moveTo>
                <a:lnTo>
                  <a:pt x="3371800" y="0"/>
                </a:lnTo>
                <a:lnTo>
                  <a:pt x="3371800" y="4479445"/>
                </a:lnTo>
                <a:lnTo>
                  <a:pt x="0" y="44794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86147"/>
        </a:solidFill>
      </p:bgPr>
    </p:bg>
    <p:spTree>
      <p:nvGrpSpPr>
        <p:cNvPr id="1" name=""/>
        <p:cNvGrpSpPr/>
        <p:nvPr/>
      </p:nvGrpSpPr>
      <p:grpSpPr>
        <a:xfrm>
          <a:off x="0" y="0"/>
          <a:ext cx="0" cy="0"/>
          <a:chOff x="0" y="0"/>
          <a:chExt cx="0" cy="0"/>
        </a:xfrm>
      </p:grpSpPr>
      <p:grpSp>
        <p:nvGrpSpPr>
          <p:cNvPr name="Group 2" id="2"/>
          <p:cNvGrpSpPr/>
          <p:nvPr/>
        </p:nvGrpSpPr>
        <p:grpSpPr>
          <a:xfrm rot="0">
            <a:off x="-1886441" y="-195663"/>
            <a:ext cx="24667825" cy="12227603"/>
            <a:chOff x="0" y="0"/>
            <a:chExt cx="32890433" cy="16303471"/>
          </a:xfrm>
        </p:grpSpPr>
        <p:sp>
          <p:nvSpPr>
            <p:cNvPr name="Freeform 3" id="3"/>
            <p:cNvSpPr/>
            <p:nvPr/>
          </p:nvSpPr>
          <p:spPr>
            <a:xfrm flipH="false" flipV="false" rot="0">
              <a:off x="2263137"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4" id="4"/>
            <p:cNvSpPr/>
            <p:nvPr/>
          </p:nvSpPr>
          <p:spPr>
            <a:xfrm flipH="false" flipV="false" rot="0">
              <a:off x="8388596"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5" id="5"/>
            <p:cNvSpPr/>
            <p:nvPr/>
          </p:nvSpPr>
          <p:spPr>
            <a:xfrm flipH="false" flipV="false" rot="0">
              <a:off x="14514055" y="0"/>
              <a:ext cx="6125459" cy="9795511"/>
            </a:xfrm>
            <a:custGeom>
              <a:avLst/>
              <a:gdLst/>
              <a:ahLst/>
              <a:cxnLst/>
              <a:rect r="r" b="b" t="t" l="l"/>
              <a:pathLst>
                <a:path h="9795511" w="6125459">
                  <a:moveTo>
                    <a:pt x="0" y="0"/>
                  </a:moveTo>
                  <a:lnTo>
                    <a:pt x="6125460" y="0"/>
                  </a:lnTo>
                  <a:lnTo>
                    <a:pt x="6125460" y="9795511"/>
                  </a:lnTo>
                  <a:lnTo>
                    <a:pt x="0" y="9795511"/>
                  </a:lnTo>
                  <a:lnTo>
                    <a:pt x="0" y="0"/>
                  </a:lnTo>
                  <a:close/>
                </a:path>
              </a:pathLst>
            </a:custGeom>
            <a:blipFill>
              <a:blip r:embed="rId2"/>
              <a:stretch>
                <a:fillRect l="0" t="0" r="0" b="0"/>
              </a:stretch>
            </a:blipFill>
          </p:spPr>
        </p:sp>
        <p:sp>
          <p:nvSpPr>
            <p:cNvPr name="Freeform 6" id="6"/>
            <p:cNvSpPr/>
            <p:nvPr/>
          </p:nvSpPr>
          <p:spPr>
            <a:xfrm flipH="false" flipV="false" rot="0">
              <a:off x="20639515"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7" id="7"/>
            <p:cNvSpPr/>
            <p:nvPr/>
          </p:nvSpPr>
          <p:spPr>
            <a:xfrm flipH="false" flipV="false" rot="0">
              <a:off x="26764974"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8" id="8"/>
            <p:cNvSpPr/>
            <p:nvPr/>
          </p:nvSpPr>
          <p:spPr>
            <a:xfrm flipH="false" flipV="false" rot="0">
              <a:off x="0" y="9795511"/>
              <a:ext cx="29414511" cy="6507960"/>
            </a:xfrm>
            <a:custGeom>
              <a:avLst/>
              <a:gdLst/>
              <a:ahLst/>
              <a:cxnLst/>
              <a:rect r="r" b="b" t="t" l="l"/>
              <a:pathLst>
                <a:path h="6507960" w="29414511">
                  <a:moveTo>
                    <a:pt x="0" y="0"/>
                  </a:moveTo>
                  <a:lnTo>
                    <a:pt x="29414511" y="0"/>
                  </a:lnTo>
                  <a:lnTo>
                    <a:pt x="29414511" y="6507960"/>
                  </a:lnTo>
                  <a:lnTo>
                    <a:pt x="0" y="6507960"/>
                  </a:lnTo>
                  <a:lnTo>
                    <a:pt x="0" y="0"/>
                  </a:lnTo>
                  <a:close/>
                </a:path>
              </a:pathLst>
            </a:custGeom>
            <a:blipFill>
              <a:blip r:embed="rId3"/>
              <a:stretch>
                <a:fillRect l="0" t="0" r="0" b="0"/>
              </a:stretch>
            </a:blipFill>
          </p:spPr>
        </p:sp>
      </p:grpSp>
      <p:grpSp>
        <p:nvGrpSpPr>
          <p:cNvPr name="Group 9" id="9"/>
          <p:cNvGrpSpPr/>
          <p:nvPr/>
        </p:nvGrpSpPr>
        <p:grpSpPr>
          <a:xfrm rot="0">
            <a:off x="1946501" y="1479958"/>
            <a:ext cx="14394999" cy="1672808"/>
            <a:chOff x="0" y="0"/>
            <a:chExt cx="3791275" cy="440575"/>
          </a:xfrm>
        </p:grpSpPr>
        <p:sp>
          <p:nvSpPr>
            <p:cNvPr name="Freeform 10" id="10"/>
            <p:cNvSpPr/>
            <p:nvPr/>
          </p:nvSpPr>
          <p:spPr>
            <a:xfrm flipH="false" flipV="false" rot="0">
              <a:off x="0" y="0"/>
              <a:ext cx="3791275" cy="440575"/>
            </a:xfrm>
            <a:custGeom>
              <a:avLst/>
              <a:gdLst/>
              <a:ahLst/>
              <a:cxnLst/>
              <a:rect r="r" b="b" t="t" l="l"/>
              <a:pathLst>
                <a:path h="440575" w="3791275">
                  <a:moveTo>
                    <a:pt x="27429" y="0"/>
                  </a:moveTo>
                  <a:lnTo>
                    <a:pt x="3763846" y="0"/>
                  </a:lnTo>
                  <a:cubicBezTo>
                    <a:pt x="3771121" y="0"/>
                    <a:pt x="3778098" y="2890"/>
                    <a:pt x="3783242" y="8034"/>
                  </a:cubicBezTo>
                  <a:cubicBezTo>
                    <a:pt x="3788385" y="13178"/>
                    <a:pt x="3791275" y="20154"/>
                    <a:pt x="3791275" y="27429"/>
                  </a:cubicBezTo>
                  <a:lnTo>
                    <a:pt x="3791275" y="413146"/>
                  </a:lnTo>
                  <a:cubicBezTo>
                    <a:pt x="3791275" y="420421"/>
                    <a:pt x="3788385" y="427397"/>
                    <a:pt x="3783242" y="432541"/>
                  </a:cubicBezTo>
                  <a:cubicBezTo>
                    <a:pt x="3778098" y="437685"/>
                    <a:pt x="3771121" y="440575"/>
                    <a:pt x="3763846" y="440575"/>
                  </a:cubicBezTo>
                  <a:lnTo>
                    <a:pt x="27429" y="440575"/>
                  </a:lnTo>
                  <a:cubicBezTo>
                    <a:pt x="20154" y="440575"/>
                    <a:pt x="13178" y="437685"/>
                    <a:pt x="8034" y="432541"/>
                  </a:cubicBezTo>
                  <a:cubicBezTo>
                    <a:pt x="2890" y="427397"/>
                    <a:pt x="0" y="420421"/>
                    <a:pt x="0" y="413146"/>
                  </a:cubicBezTo>
                  <a:lnTo>
                    <a:pt x="0" y="27429"/>
                  </a:lnTo>
                  <a:cubicBezTo>
                    <a:pt x="0" y="20154"/>
                    <a:pt x="2890" y="13178"/>
                    <a:pt x="8034" y="8034"/>
                  </a:cubicBezTo>
                  <a:cubicBezTo>
                    <a:pt x="13178" y="2890"/>
                    <a:pt x="20154" y="0"/>
                    <a:pt x="27429" y="0"/>
                  </a:cubicBezTo>
                  <a:close/>
                </a:path>
              </a:pathLst>
            </a:custGeom>
            <a:solidFill>
              <a:srgbClr val="FFFFFF"/>
            </a:solidFill>
          </p:spPr>
        </p:sp>
        <p:sp>
          <p:nvSpPr>
            <p:cNvPr name="TextBox 11" id="11"/>
            <p:cNvSpPr txBox="true"/>
            <p:nvPr/>
          </p:nvSpPr>
          <p:spPr>
            <a:xfrm>
              <a:off x="0" y="-38100"/>
              <a:ext cx="3791275" cy="47867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946501" y="4222146"/>
            <a:ext cx="14394999" cy="5488331"/>
            <a:chOff x="0" y="0"/>
            <a:chExt cx="3791275" cy="1445486"/>
          </a:xfrm>
        </p:grpSpPr>
        <p:sp>
          <p:nvSpPr>
            <p:cNvPr name="Freeform 13" id="13"/>
            <p:cNvSpPr/>
            <p:nvPr/>
          </p:nvSpPr>
          <p:spPr>
            <a:xfrm flipH="false" flipV="false" rot="0">
              <a:off x="0" y="0"/>
              <a:ext cx="3791275" cy="1445486"/>
            </a:xfrm>
            <a:custGeom>
              <a:avLst/>
              <a:gdLst/>
              <a:ahLst/>
              <a:cxnLst/>
              <a:rect r="r" b="b" t="t" l="l"/>
              <a:pathLst>
                <a:path h="1445486" w="3791275">
                  <a:moveTo>
                    <a:pt x="27429" y="0"/>
                  </a:moveTo>
                  <a:lnTo>
                    <a:pt x="3763846" y="0"/>
                  </a:lnTo>
                  <a:cubicBezTo>
                    <a:pt x="3771121" y="0"/>
                    <a:pt x="3778098" y="2890"/>
                    <a:pt x="3783242" y="8034"/>
                  </a:cubicBezTo>
                  <a:cubicBezTo>
                    <a:pt x="3788385" y="13178"/>
                    <a:pt x="3791275" y="20154"/>
                    <a:pt x="3791275" y="27429"/>
                  </a:cubicBezTo>
                  <a:lnTo>
                    <a:pt x="3791275" y="1418058"/>
                  </a:lnTo>
                  <a:cubicBezTo>
                    <a:pt x="3791275" y="1425332"/>
                    <a:pt x="3788385" y="1432309"/>
                    <a:pt x="3783242" y="1437453"/>
                  </a:cubicBezTo>
                  <a:cubicBezTo>
                    <a:pt x="3778098" y="1442597"/>
                    <a:pt x="3771121" y="1445486"/>
                    <a:pt x="3763846" y="1445486"/>
                  </a:cubicBezTo>
                  <a:lnTo>
                    <a:pt x="27429" y="1445486"/>
                  </a:lnTo>
                  <a:cubicBezTo>
                    <a:pt x="20154" y="1445486"/>
                    <a:pt x="13178" y="1442597"/>
                    <a:pt x="8034" y="1437453"/>
                  </a:cubicBezTo>
                  <a:cubicBezTo>
                    <a:pt x="2890" y="1432309"/>
                    <a:pt x="0" y="1425332"/>
                    <a:pt x="0" y="1418058"/>
                  </a:cubicBezTo>
                  <a:lnTo>
                    <a:pt x="0" y="27429"/>
                  </a:lnTo>
                  <a:cubicBezTo>
                    <a:pt x="0" y="20154"/>
                    <a:pt x="2890" y="13178"/>
                    <a:pt x="8034" y="8034"/>
                  </a:cubicBezTo>
                  <a:cubicBezTo>
                    <a:pt x="13178" y="2890"/>
                    <a:pt x="20154" y="0"/>
                    <a:pt x="27429" y="0"/>
                  </a:cubicBezTo>
                  <a:close/>
                </a:path>
              </a:pathLst>
            </a:custGeom>
            <a:solidFill>
              <a:srgbClr val="FFFFFF"/>
            </a:solidFill>
          </p:spPr>
        </p:sp>
        <p:sp>
          <p:nvSpPr>
            <p:cNvPr name="TextBox 14" id="14"/>
            <p:cNvSpPr txBox="true"/>
            <p:nvPr/>
          </p:nvSpPr>
          <p:spPr>
            <a:xfrm>
              <a:off x="0" y="-38100"/>
              <a:ext cx="3791275" cy="1483586"/>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4315262" y="1556376"/>
            <a:ext cx="9657477" cy="1325356"/>
          </a:xfrm>
          <a:prstGeom prst="rect">
            <a:avLst/>
          </a:prstGeom>
        </p:spPr>
        <p:txBody>
          <a:bodyPr anchor="t" rtlCol="false" tIns="0" lIns="0" bIns="0" rIns="0">
            <a:spAutoFit/>
          </a:bodyPr>
          <a:lstStyle/>
          <a:p>
            <a:pPr algn="ctr">
              <a:lnSpc>
                <a:spcPts val="10948"/>
              </a:lnSpc>
            </a:pPr>
            <a:r>
              <a:rPr lang="en-US" sz="7820">
                <a:solidFill>
                  <a:srgbClr val="A86147"/>
                </a:solidFill>
                <a:latin typeface="Fredoka"/>
                <a:ea typeface="Fredoka"/>
                <a:cs typeface="Fredoka"/>
                <a:sym typeface="Fredoka"/>
              </a:rPr>
              <a:t>Objective</a:t>
            </a:r>
          </a:p>
        </p:txBody>
      </p:sp>
      <p:sp>
        <p:nvSpPr>
          <p:cNvPr name="TextBox 16" id="16"/>
          <p:cNvSpPr txBox="true"/>
          <p:nvPr/>
        </p:nvSpPr>
        <p:spPr>
          <a:xfrm rot="0">
            <a:off x="2479297" y="4284940"/>
            <a:ext cx="13617723" cy="4507114"/>
          </a:xfrm>
          <a:prstGeom prst="rect">
            <a:avLst/>
          </a:prstGeom>
        </p:spPr>
        <p:txBody>
          <a:bodyPr anchor="t" rtlCol="false" tIns="0" lIns="0" bIns="0" rIns="0">
            <a:spAutoFit/>
          </a:bodyPr>
          <a:lstStyle/>
          <a:p>
            <a:pPr algn="l">
              <a:lnSpc>
                <a:spcPts val="5151"/>
              </a:lnSpc>
              <a:spcBef>
                <a:spcPct val="0"/>
              </a:spcBef>
            </a:pPr>
            <a:r>
              <a:rPr lang="en-US" sz="3679">
                <a:solidFill>
                  <a:srgbClr val="000000"/>
                </a:solidFill>
                <a:latin typeface="Canva Sans"/>
                <a:ea typeface="Canva Sans"/>
                <a:cs typeface="Canva Sans"/>
                <a:sym typeface="Canva Sans"/>
              </a:rPr>
              <a:t>1. It provides better and efficient service to members</a:t>
            </a:r>
          </a:p>
          <a:p>
            <a:pPr algn="l">
              <a:lnSpc>
                <a:spcPts val="5151"/>
              </a:lnSpc>
              <a:spcBef>
                <a:spcPct val="0"/>
              </a:spcBef>
            </a:pPr>
            <a:r>
              <a:rPr lang="en-US" sz="3679">
                <a:solidFill>
                  <a:srgbClr val="000000"/>
                </a:solidFill>
                <a:latin typeface="Canva Sans"/>
                <a:ea typeface="Canva Sans"/>
                <a:cs typeface="Canva Sans"/>
                <a:sym typeface="Canva Sans"/>
              </a:rPr>
              <a:t>2. Reduce the workload of librarian</a:t>
            </a:r>
          </a:p>
          <a:p>
            <a:pPr algn="l">
              <a:lnSpc>
                <a:spcPts val="5151"/>
              </a:lnSpc>
              <a:spcBef>
                <a:spcPct val="0"/>
              </a:spcBef>
            </a:pPr>
            <a:r>
              <a:rPr lang="en-US" sz="3679">
                <a:solidFill>
                  <a:srgbClr val="000000"/>
                </a:solidFill>
                <a:latin typeface="Canva Sans"/>
                <a:ea typeface="Canva Sans"/>
                <a:cs typeface="Canva Sans"/>
                <a:sym typeface="Canva Sans"/>
              </a:rPr>
              <a:t>3. Faster retrival of information about the desired book</a:t>
            </a:r>
          </a:p>
          <a:p>
            <a:pPr algn="l">
              <a:lnSpc>
                <a:spcPts val="5151"/>
              </a:lnSpc>
              <a:spcBef>
                <a:spcPct val="0"/>
              </a:spcBef>
            </a:pPr>
            <a:r>
              <a:rPr lang="en-US" sz="3679">
                <a:solidFill>
                  <a:srgbClr val="000000"/>
                </a:solidFill>
                <a:latin typeface="Canva Sans"/>
                <a:ea typeface="Canva Sans"/>
                <a:cs typeface="Canva Sans"/>
                <a:sym typeface="Canva Sans"/>
              </a:rPr>
              <a:t>4. Provide facility for proper monitoring reduce paper work and provide data security </a:t>
            </a:r>
          </a:p>
          <a:p>
            <a:pPr algn="l">
              <a:lnSpc>
                <a:spcPts val="5151"/>
              </a:lnSpc>
              <a:spcBef>
                <a:spcPct val="0"/>
              </a:spcBef>
            </a:pPr>
            <a:r>
              <a:rPr lang="en-US" sz="3679">
                <a:solidFill>
                  <a:srgbClr val="000000"/>
                </a:solidFill>
                <a:latin typeface="Canva Sans"/>
                <a:ea typeface="Canva Sans"/>
                <a:cs typeface="Canva Sans"/>
                <a:sym typeface="Canva Sans"/>
              </a:rPr>
              <a:t>5. All details will be available on a click for both user and librarian</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86147"/>
        </a:solidFill>
      </p:bgPr>
    </p:bg>
    <p:spTree>
      <p:nvGrpSpPr>
        <p:cNvPr id="1" name=""/>
        <p:cNvGrpSpPr/>
        <p:nvPr/>
      </p:nvGrpSpPr>
      <p:grpSpPr>
        <a:xfrm>
          <a:off x="0" y="0"/>
          <a:ext cx="0" cy="0"/>
          <a:chOff x="0" y="0"/>
          <a:chExt cx="0" cy="0"/>
        </a:xfrm>
      </p:grpSpPr>
      <p:grpSp>
        <p:nvGrpSpPr>
          <p:cNvPr name="Group 2" id="2"/>
          <p:cNvGrpSpPr/>
          <p:nvPr/>
        </p:nvGrpSpPr>
        <p:grpSpPr>
          <a:xfrm rot="0">
            <a:off x="-1886441" y="-195663"/>
            <a:ext cx="24667825" cy="12227603"/>
            <a:chOff x="0" y="0"/>
            <a:chExt cx="32890433" cy="16303471"/>
          </a:xfrm>
        </p:grpSpPr>
        <p:sp>
          <p:nvSpPr>
            <p:cNvPr name="Freeform 3" id="3"/>
            <p:cNvSpPr/>
            <p:nvPr/>
          </p:nvSpPr>
          <p:spPr>
            <a:xfrm flipH="false" flipV="false" rot="0">
              <a:off x="2263137"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4" id="4"/>
            <p:cNvSpPr/>
            <p:nvPr/>
          </p:nvSpPr>
          <p:spPr>
            <a:xfrm flipH="false" flipV="false" rot="0">
              <a:off x="8388596"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5" id="5"/>
            <p:cNvSpPr/>
            <p:nvPr/>
          </p:nvSpPr>
          <p:spPr>
            <a:xfrm flipH="false" flipV="false" rot="0">
              <a:off x="14514055" y="0"/>
              <a:ext cx="6125459" cy="9795511"/>
            </a:xfrm>
            <a:custGeom>
              <a:avLst/>
              <a:gdLst/>
              <a:ahLst/>
              <a:cxnLst/>
              <a:rect r="r" b="b" t="t" l="l"/>
              <a:pathLst>
                <a:path h="9795511" w="6125459">
                  <a:moveTo>
                    <a:pt x="0" y="0"/>
                  </a:moveTo>
                  <a:lnTo>
                    <a:pt x="6125460" y="0"/>
                  </a:lnTo>
                  <a:lnTo>
                    <a:pt x="6125460" y="9795511"/>
                  </a:lnTo>
                  <a:lnTo>
                    <a:pt x="0" y="9795511"/>
                  </a:lnTo>
                  <a:lnTo>
                    <a:pt x="0" y="0"/>
                  </a:lnTo>
                  <a:close/>
                </a:path>
              </a:pathLst>
            </a:custGeom>
            <a:blipFill>
              <a:blip r:embed="rId2"/>
              <a:stretch>
                <a:fillRect l="0" t="0" r="0" b="0"/>
              </a:stretch>
            </a:blipFill>
          </p:spPr>
        </p:sp>
        <p:sp>
          <p:nvSpPr>
            <p:cNvPr name="Freeform 6" id="6"/>
            <p:cNvSpPr/>
            <p:nvPr/>
          </p:nvSpPr>
          <p:spPr>
            <a:xfrm flipH="false" flipV="false" rot="0">
              <a:off x="20639515"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7" id="7"/>
            <p:cNvSpPr/>
            <p:nvPr/>
          </p:nvSpPr>
          <p:spPr>
            <a:xfrm flipH="false" flipV="false" rot="0">
              <a:off x="26764974"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8" id="8"/>
            <p:cNvSpPr/>
            <p:nvPr/>
          </p:nvSpPr>
          <p:spPr>
            <a:xfrm flipH="false" flipV="false" rot="0">
              <a:off x="0" y="9795511"/>
              <a:ext cx="29414511" cy="6507960"/>
            </a:xfrm>
            <a:custGeom>
              <a:avLst/>
              <a:gdLst/>
              <a:ahLst/>
              <a:cxnLst/>
              <a:rect r="r" b="b" t="t" l="l"/>
              <a:pathLst>
                <a:path h="6507960" w="29414511">
                  <a:moveTo>
                    <a:pt x="0" y="0"/>
                  </a:moveTo>
                  <a:lnTo>
                    <a:pt x="29414511" y="0"/>
                  </a:lnTo>
                  <a:lnTo>
                    <a:pt x="29414511" y="6507960"/>
                  </a:lnTo>
                  <a:lnTo>
                    <a:pt x="0" y="6507960"/>
                  </a:lnTo>
                  <a:lnTo>
                    <a:pt x="0" y="0"/>
                  </a:lnTo>
                  <a:close/>
                </a:path>
              </a:pathLst>
            </a:custGeom>
            <a:blipFill>
              <a:blip r:embed="rId3"/>
              <a:stretch>
                <a:fillRect l="0" t="0" r="0" b="0"/>
              </a:stretch>
            </a:blipFill>
          </p:spPr>
        </p:sp>
      </p:grpSp>
      <p:grpSp>
        <p:nvGrpSpPr>
          <p:cNvPr name="Group 9" id="9"/>
          <p:cNvGrpSpPr/>
          <p:nvPr/>
        </p:nvGrpSpPr>
        <p:grpSpPr>
          <a:xfrm rot="0">
            <a:off x="1946501" y="1479958"/>
            <a:ext cx="14394999" cy="1672808"/>
            <a:chOff x="0" y="0"/>
            <a:chExt cx="3791275" cy="440575"/>
          </a:xfrm>
        </p:grpSpPr>
        <p:sp>
          <p:nvSpPr>
            <p:cNvPr name="Freeform 10" id="10"/>
            <p:cNvSpPr/>
            <p:nvPr/>
          </p:nvSpPr>
          <p:spPr>
            <a:xfrm flipH="false" flipV="false" rot="0">
              <a:off x="0" y="0"/>
              <a:ext cx="3791275" cy="440575"/>
            </a:xfrm>
            <a:custGeom>
              <a:avLst/>
              <a:gdLst/>
              <a:ahLst/>
              <a:cxnLst/>
              <a:rect r="r" b="b" t="t" l="l"/>
              <a:pathLst>
                <a:path h="440575" w="3791275">
                  <a:moveTo>
                    <a:pt x="27429" y="0"/>
                  </a:moveTo>
                  <a:lnTo>
                    <a:pt x="3763846" y="0"/>
                  </a:lnTo>
                  <a:cubicBezTo>
                    <a:pt x="3771121" y="0"/>
                    <a:pt x="3778098" y="2890"/>
                    <a:pt x="3783242" y="8034"/>
                  </a:cubicBezTo>
                  <a:cubicBezTo>
                    <a:pt x="3788385" y="13178"/>
                    <a:pt x="3791275" y="20154"/>
                    <a:pt x="3791275" y="27429"/>
                  </a:cubicBezTo>
                  <a:lnTo>
                    <a:pt x="3791275" y="413146"/>
                  </a:lnTo>
                  <a:cubicBezTo>
                    <a:pt x="3791275" y="420421"/>
                    <a:pt x="3788385" y="427397"/>
                    <a:pt x="3783242" y="432541"/>
                  </a:cubicBezTo>
                  <a:cubicBezTo>
                    <a:pt x="3778098" y="437685"/>
                    <a:pt x="3771121" y="440575"/>
                    <a:pt x="3763846" y="440575"/>
                  </a:cubicBezTo>
                  <a:lnTo>
                    <a:pt x="27429" y="440575"/>
                  </a:lnTo>
                  <a:cubicBezTo>
                    <a:pt x="20154" y="440575"/>
                    <a:pt x="13178" y="437685"/>
                    <a:pt x="8034" y="432541"/>
                  </a:cubicBezTo>
                  <a:cubicBezTo>
                    <a:pt x="2890" y="427397"/>
                    <a:pt x="0" y="420421"/>
                    <a:pt x="0" y="413146"/>
                  </a:cubicBezTo>
                  <a:lnTo>
                    <a:pt x="0" y="27429"/>
                  </a:lnTo>
                  <a:cubicBezTo>
                    <a:pt x="0" y="20154"/>
                    <a:pt x="2890" y="13178"/>
                    <a:pt x="8034" y="8034"/>
                  </a:cubicBezTo>
                  <a:cubicBezTo>
                    <a:pt x="13178" y="2890"/>
                    <a:pt x="20154" y="0"/>
                    <a:pt x="27429" y="0"/>
                  </a:cubicBezTo>
                  <a:close/>
                </a:path>
              </a:pathLst>
            </a:custGeom>
            <a:solidFill>
              <a:srgbClr val="FFFFFF"/>
            </a:solidFill>
          </p:spPr>
        </p:sp>
        <p:sp>
          <p:nvSpPr>
            <p:cNvPr name="TextBox 11" id="11"/>
            <p:cNvSpPr txBox="true"/>
            <p:nvPr/>
          </p:nvSpPr>
          <p:spPr>
            <a:xfrm>
              <a:off x="0" y="-38100"/>
              <a:ext cx="3791275" cy="47867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946501" y="3770888"/>
            <a:ext cx="14394999" cy="5036154"/>
            <a:chOff x="0" y="0"/>
            <a:chExt cx="3791275" cy="1326394"/>
          </a:xfrm>
        </p:grpSpPr>
        <p:sp>
          <p:nvSpPr>
            <p:cNvPr name="Freeform 13" id="13"/>
            <p:cNvSpPr/>
            <p:nvPr/>
          </p:nvSpPr>
          <p:spPr>
            <a:xfrm flipH="false" flipV="false" rot="0">
              <a:off x="0" y="0"/>
              <a:ext cx="3791275" cy="1326395"/>
            </a:xfrm>
            <a:custGeom>
              <a:avLst/>
              <a:gdLst/>
              <a:ahLst/>
              <a:cxnLst/>
              <a:rect r="r" b="b" t="t" l="l"/>
              <a:pathLst>
                <a:path h="1326395" w="3791275">
                  <a:moveTo>
                    <a:pt x="27429" y="0"/>
                  </a:moveTo>
                  <a:lnTo>
                    <a:pt x="3763846" y="0"/>
                  </a:lnTo>
                  <a:cubicBezTo>
                    <a:pt x="3771121" y="0"/>
                    <a:pt x="3778098" y="2890"/>
                    <a:pt x="3783242" y="8034"/>
                  </a:cubicBezTo>
                  <a:cubicBezTo>
                    <a:pt x="3788385" y="13178"/>
                    <a:pt x="3791275" y="20154"/>
                    <a:pt x="3791275" y="27429"/>
                  </a:cubicBezTo>
                  <a:lnTo>
                    <a:pt x="3791275" y="1298966"/>
                  </a:lnTo>
                  <a:cubicBezTo>
                    <a:pt x="3791275" y="1306240"/>
                    <a:pt x="3788385" y="1313217"/>
                    <a:pt x="3783242" y="1318361"/>
                  </a:cubicBezTo>
                  <a:cubicBezTo>
                    <a:pt x="3778098" y="1323505"/>
                    <a:pt x="3771121" y="1326395"/>
                    <a:pt x="3763846" y="1326395"/>
                  </a:cubicBezTo>
                  <a:lnTo>
                    <a:pt x="27429" y="1326395"/>
                  </a:lnTo>
                  <a:cubicBezTo>
                    <a:pt x="20154" y="1326395"/>
                    <a:pt x="13178" y="1323505"/>
                    <a:pt x="8034" y="1318361"/>
                  </a:cubicBezTo>
                  <a:cubicBezTo>
                    <a:pt x="2890" y="1313217"/>
                    <a:pt x="0" y="1306240"/>
                    <a:pt x="0" y="1298966"/>
                  </a:cubicBezTo>
                  <a:lnTo>
                    <a:pt x="0" y="27429"/>
                  </a:lnTo>
                  <a:cubicBezTo>
                    <a:pt x="0" y="20154"/>
                    <a:pt x="2890" y="13178"/>
                    <a:pt x="8034" y="8034"/>
                  </a:cubicBezTo>
                  <a:cubicBezTo>
                    <a:pt x="13178" y="2890"/>
                    <a:pt x="20154" y="0"/>
                    <a:pt x="27429" y="0"/>
                  </a:cubicBezTo>
                  <a:close/>
                </a:path>
              </a:pathLst>
            </a:custGeom>
            <a:solidFill>
              <a:srgbClr val="FFFFFF"/>
            </a:solidFill>
          </p:spPr>
        </p:sp>
        <p:sp>
          <p:nvSpPr>
            <p:cNvPr name="TextBox 14" id="14"/>
            <p:cNvSpPr txBox="true"/>
            <p:nvPr/>
          </p:nvSpPr>
          <p:spPr>
            <a:xfrm>
              <a:off x="0" y="-66675"/>
              <a:ext cx="3791275" cy="1393069"/>
            </a:xfrm>
            <a:prstGeom prst="rect">
              <a:avLst/>
            </a:prstGeom>
          </p:spPr>
          <p:txBody>
            <a:bodyPr anchor="ctr" rtlCol="false" tIns="50800" lIns="50800" bIns="50800" rIns="50800"/>
            <a:lstStyle/>
            <a:p>
              <a:pPr algn="ctr">
                <a:lnSpc>
                  <a:spcPts val="4619"/>
                </a:lnSpc>
              </a:pPr>
              <a:r>
                <a:rPr lang="en-US" b="true" sz="3299">
                  <a:solidFill>
                    <a:srgbClr val="000000"/>
                  </a:solidFill>
                  <a:latin typeface="Canva Sans Bold"/>
                  <a:ea typeface="Canva Sans Bold"/>
                  <a:cs typeface="Canva Sans Bold"/>
                  <a:sym typeface="Canva Sans Bold"/>
                </a:rPr>
                <a:t>Many libraries are operated manually by a group of people. These people keep records regarding the</a:t>
              </a:r>
              <a:r>
                <a:rPr lang="en-US" b="true" sz="3299">
                  <a:solidFill>
                    <a:srgbClr val="000000"/>
                  </a:solidFill>
                  <a:latin typeface="Canva Sans Bold"/>
                  <a:ea typeface="Canva Sans Bold"/>
                  <a:cs typeface="Canva Sans Bold"/>
                  <a:sym typeface="Canva Sans Bold"/>
                </a:rPr>
                <a:t> books &amp; students (borrowers), check the book manually and keep records on issued books. All these things have to be carried out manually and if the library is very large, proper record keeping will become a major problem as manual record keeping has never been a reliable method because people tend to forget things.</a:t>
              </a:r>
            </a:p>
          </p:txBody>
        </p:sp>
      </p:grpSp>
      <p:sp>
        <p:nvSpPr>
          <p:cNvPr name="TextBox 15" id="15"/>
          <p:cNvSpPr txBox="true"/>
          <p:nvPr/>
        </p:nvSpPr>
        <p:spPr>
          <a:xfrm rot="0">
            <a:off x="3654086" y="1472716"/>
            <a:ext cx="10979828" cy="1515842"/>
          </a:xfrm>
          <a:prstGeom prst="rect">
            <a:avLst/>
          </a:prstGeom>
        </p:spPr>
        <p:txBody>
          <a:bodyPr anchor="t" rtlCol="false" tIns="0" lIns="0" bIns="0" rIns="0">
            <a:spAutoFit/>
          </a:bodyPr>
          <a:lstStyle/>
          <a:p>
            <a:pPr algn="ctr">
              <a:lnSpc>
                <a:spcPts val="12448"/>
              </a:lnSpc>
            </a:pPr>
            <a:r>
              <a:rPr lang="en-US" sz="8891">
                <a:solidFill>
                  <a:srgbClr val="A86147"/>
                </a:solidFill>
                <a:latin typeface="Fredoka"/>
                <a:ea typeface="Fredoka"/>
                <a:cs typeface="Fredoka"/>
                <a:sym typeface="Fredoka"/>
              </a:rPr>
              <a:t>Project Scope</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grpSp>
        <p:nvGrpSpPr>
          <p:cNvPr name="Group 2" id="2"/>
          <p:cNvGrpSpPr/>
          <p:nvPr/>
        </p:nvGrpSpPr>
        <p:grpSpPr>
          <a:xfrm rot="0">
            <a:off x="-1886441" y="-195663"/>
            <a:ext cx="24667825" cy="12227603"/>
            <a:chOff x="0" y="0"/>
            <a:chExt cx="32890433" cy="16303471"/>
          </a:xfrm>
        </p:grpSpPr>
        <p:sp>
          <p:nvSpPr>
            <p:cNvPr name="Freeform 3" id="3"/>
            <p:cNvSpPr/>
            <p:nvPr/>
          </p:nvSpPr>
          <p:spPr>
            <a:xfrm flipH="false" flipV="false" rot="0">
              <a:off x="2263137"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4" id="4"/>
            <p:cNvSpPr/>
            <p:nvPr/>
          </p:nvSpPr>
          <p:spPr>
            <a:xfrm flipH="false" flipV="false" rot="0">
              <a:off x="8388596"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5" id="5"/>
            <p:cNvSpPr/>
            <p:nvPr/>
          </p:nvSpPr>
          <p:spPr>
            <a:xfrm flipH="false" flipV="false" rot="0">
              <a:off x="14514055" y="0"/>
              <a:ext cx="6125459" cy="9795511"/>
            </a:xfrm>
            <a:custGeom>
              <a:avLst/>
              <a:gdLst/>
              <a:ahLst/>
              <a:cxnLst/>
              <a:rect r="r" b="b" t="t" l="l"/>
              <a:pathLst>
                <a:path h="9795511" w="6125459">
                  <a:moveTo>
                    <a:pt x="0" y="0"/>
                  </a:moveTo>
                  <a:lnTo>
                    <a:pt x="6125460" y="0"/>
                  </a:lnTo>
                  <a:lnTo>
                    <a:pt x="6125460" y="9795511"/>
                  </a:lnTo>
                  <a:lnTo>
                    <a:pt x="0" y="9795511"/>
                  </a:lnTo>
                  <a:lnTo>
                    <a:pt x="0" y="0"/>
                  </a:lnTo>
                  <a:close/>
                </a:path>
              </a:pathLst>
            </a:custGeom>
            <a:blipFill>
              <a:blip r:embed="rId2"/>
              <a:stretch>
                <a:fillRect l="0" t="0" r="0" b="0"/>
              </a:stretch>
            </a:blipFill>
          </p:spPr>
        </p:sp>
        <p:sp>
          <p:nvSpPr>
            <p:cNvPr name="Freeform 6" id="6"/>
            <p:cNvSpPr/>
            <p:nvPr/>
          </p:nvSpPr>
          <p:spPr>
            <a:xfrm flipH="false" flipV="false" rot="0">
              <a:off x="20639515"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7" id="7"/>
            <p:cNvSpPr/>
            <p:nvPr/>
          </p:nvSpPr>
          <p:spPr>
            <a:xfrm flipH="false" flipV="false" rot="0">
              <a:off x="26764974"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8" id="8"/>
            <p:cNvSpPr/>
            <p:nvPr/>
          </p:nvSpPr>
          <p:spPr>
            <a:xfrm flipH="false" flipV="false" rot="0">
              <a:off x="0" y="9795511"/>
              <a:ext cx="29414511" cy="6507960"/>
            </a:xfrm>
            <a:custGeom>
              <a:avLst/>
              <a:gdLst/>
              <a:ahLst/>
              <a:cxnLst/>
              <a:rect r="r" b="b" t="t" l="l"/>
              <a:pathLst>
                <a:path h="6507960" w="29414511">
                  <a:moveTo>
                    <a:pt x="0" y="0"/>
                  </a:moveTo>
                  <a:lnTo>
                    <a:pt x="29414511" y="0"/>
                  </a:lnTo>
                  <a:lnTo>
                    <a:pt x="29414511" y="6507960"/>
                  </a:lnTo>
                  <a:lnTo>
                    <a:pt x="0" y="6507960"/>
                  </a:lnTo>
                  <a:lnTo>
                    <a:pt x="0" y="0"/>
                  </a:lnTo>
                  <a:close/>
                </a:path>
              </a:pathLst>
            </a:custGeom>
            <a:blipFill>
              <a:blip r:embed="rId3"/>
              <a:stretch>
                <a:fillRect l="0" t="0" r="0" b="0"/>
              </a:stretch>
            </a:blipFill>
          </p:spPr>
        </p:sp>
      </p:grpSp>
      <p:grpSp>
        <p:nvGrpSpPr>
          <p:cNvPr name="Group 9" id="9"/>
          <p:cNvGrpSpPr/>
          <p:nvPr/>
        </p:nvGrpSpPr>
        <p:grpSpPr>
          <a:xfrm rot="0">
            <a:off x="1679256" y="3400576"/>
            <a:ext cx="14929488" cy="6056470"/>
            <a:chOff x="0" y="0"/>
            <a:chExt cx="3932046" cy="1595120"/>
          </a:xfrm>
        </p:grpSpPr>
        <p:sp>
          <p:nvSpPr>
            <p:cNvPr name="Freeform 10" id="10"/>
            <p:cNvSpPr/>
            <p:nvPr/>
          </p:nvSpPr>
          <p:spPr>
            <a:xfrm flipH="false" flipV="false" rot="0">
              <a:off x="0" y="0"/>
              <a:ext cx="3932046" cy="1595120"/>
            </a:xfrm>
            <a:custGeom>
              <a:avLst/>
              <a:gdLst/>
              <a:ahLst/>
              <a:cxnLst/>
              <a:rect r="r" b="b" t="t" l="l"/>
              <a:pathLst>
                <a:path h="1595120" w="3932046">
                  <a:moveTo>
                    <a:pt x="26447" y="0"/>
                  </a:moveTo>
                  <a:lnTo>
                    <a:pt x="3905599" y="0"/>
                  </a:lnTo>
                  <a:cubicBezTo>
                    <a:pt x="3912614" y="0"/>
                    <a:pt x="3919340" y="2786"/>
                    <a:pt x="3924300" y="7746"/>
                  </a:cubicBezTo>
                  <a:cubicBezTo>
                    <a:pt x="3929260" y="12706"/>
                    <a:pt x="3932046" y="19433"/>
                    <a:pt x="3932046" y="26447"/>
                  </a:cubicBezTo>
                  <a:lnTo>
                    <a:pt x="3932046" y="1568673"/>
                  </a:lnTo>
                  <a:cubicBezTo>
                    <a:pt x="3932046" y="1575687"/>
                    <a:pt x="3929260" y="1582414"/>
                    <a:pt x="3924300" y="1587374"/>
                  </a:cubicBezTo>
                  <a:cubicBezTo>
                    <a:pt x="3919340" y="1592333"/>
                    <a:pt x="3912614" y="1595120"/>
                    <a:pt x="3905599" y="1595120"/>
                  </a:cubicBezTo>
                  <a:lnTo>
                    <a:pt x="26447" y="1595120"/>
                  </a:lnTo>
                  <a:cubicBezTo>
                    <a:pt x="11841" y="1595120"/>
                    <a:pt x="0" y="1583279"/>
                    <a:pt x="0" y="1568673"/>
                  </a:cubicBezTo>
                  <a:lnTo>
                    <a:pt x="0" y="26447"/>
                  </a:lnTo>
                  <a:cubicBezTo>
                    <a:pt x="0" y="19433"/>
                    <a:pt x="2786" y="12706"/>
                    <a:pt x="7746" y="7746"/>
                  </a:cubicBezTo>
                  <a:cubicBezTo>
                    <a:pt x="12706" y="2786"/>
                    <a:pt x="19433" y="0"/>
                    <a:pt x="26447" y="0"/>
                  </a:cubicBezTo>
                  <a:close/>
                </a:path>
              </a:pathLst>
            </a:custGeom>
            <a:solidFill>
              <a:srgbClr val="FFFFFF"/>
            </a:solidFill>
          </p:spPr>
        </p:sp>
        <p:sp>
          <p:nvSpPr>
            <p:cNvPr name="TextBox 11" id="11"/>
            <p:cNvSpPr txBox="true"/>
            <p:nvPr/>
          </p:nvSpPr>
          <p:spPr>
            <a:xfrm>
              <a:off x="0" y="-47625"/>
              <a:ext cx="3932046" cy="1642745"/>
            </a:xfrm>
            <a:prstGeom prst="rect">
              <a:avLst/>
            </a:prstGeom>
          </p:spPr>
          <p:txBody>
            <a:bodyPr anchor="ctr" rtlCol="false" tIns="50800" lIns="50800" bIns="50800" rIns="50800"/>
            <a:lstStyle/>
            <a:p>
              <a:pPr algn="l">
                <a:lnSpc>
                  <a:spcPts val="4339"/>
                </a:lnSpc>
              </a:pPr>
              <a:r>
                <a:rPr lang="en-US" sz="3099" b="true">
                  <a:solidFill>
                    <a:srgbClr val="000000"/>
                  </a:solidFill>
                  <a:latin typeface="Canva Sans Bold"/>
                  <a:ea typeface="Canva Sans Bold"/>
                  <a:cs typeface="Canva Sans Bold"/>
                  <a:sym typeface="Canva Sans Bold"/>
                </a:rPr>
                <a:t>The solution to the problem of the manual library management is to develop a computerized library management system. Before developing the proposed system, there is need to identify:</a:t>
              </a:r>
            </a:p>
            <a:p>
              <a:pPr algn="l">
                <a:lnSpc>
                  <a:spcPts val="4339"/>
                </a:lnSpc>
              </a:pPr>
            </a:p>
            <a:p>
              <a:pPr algn="l" marL="669283" indent="-334641" lvl="1">
                <a:lnSpc>
                  <a:spcPts val="4339"/>
                </a:lnSpc>
                <a:buFont typeface="Arial"/>
                <a:buChar char="•"/>
              </a:pPr>
              <a:r>
                <a:rPr lang="en-US" b="true" sz="3099">
                  <a:solidFill>
                    <a:srgbClr val="000000"/>
                  </a:solidFill>
                  <a:latin typeface="Canva Sans Bold"/>
                  <a:ea typeface="Canva Sans Bold"/>
                  <a:cs typeface="Canva Sans Bold"/>
                  <a:sym typeface="Canva Sans Bold"/>
                </a:rPr>
                <a:t>The design of the proposed system</a:t>
              </a:r>
            </a:p>
            <a:p>
              <a:pPr algn="l" marL="669283" indent="-334641" lvl="1">
                <a:lnSpc>
                  <a:spcPts val="4339"/>
                </a:lnSpc>
                <a:buFont typeface="Arial"/>
                <a:buChar char="•"/>
              </a:pPr>
              <a:r>
                <a:rPr lang="en-US" b="true" sz="3099">
                  <a:solidFill>
                    <a:srgbClr val="000000"/>
                  </a:solidFill>
                  <a:latin typeface="Canva Sans Bold"/>
                  <a:ea typeface="Canva Sans Bold"/>
                  <a:cs typeface="Canva Sans Bold"/>
                  <a:sym typeface="Canva Sans Bold"/>
                </a:rPr>
                <a:t>The main users of the library management system The activities of the main users</a:t>
              </a:r>
            </a:p>
            <a:p>
              <a:pPr algn="l">
                <a:lnSpc>
                  <a:spcPts val="4339"/>
                </a:lnSpc>
              </a:pPr>
            </a:p>
          </p:txBody>
        </p:sp>
      </p:grpSp>
      <p:grpSp>
        <p:nvGrpSpPr>
          <p:cNvPr name="Group 12" id="12"/>
          <p:cNvGrpSpPr/>
          <p:nvPr/>
        </p:nvGrpSpPr>
        <p:grpSpPr>
          <a:xfrm rot="0">
            <a:off x="1946501" y="1239369"/>
            <a:ext cx="14394999" cy="1830137"/>
            <a:chOff x="0" y="0"/>
            <a:chExt cx="3791275" cy="482011"/>
          </a:xfrm>
        </p:grpSpPr>
        <p:sp>
          <p:nvSpPr>
            <p:cNvPr name="Freeform 13" id="13"/>
            <p:cNvSpPr/>
            <p:nvPr/>
          </p:nvSpPr>
          <p:spPr>
            <a:xfrm flipH="false" flipV="false" rot="0">
              <a:off x="0" y="0"/>
              <a:ext cx="3791275" cy="482011"/>
            </a:xfrm>
            <a:custGeom>
              <a:avLst/>
              <a:gdLst/>
              <a:ahLst/>
              <a:cxnLst/>
              <a:rect r="r" b="b" t="t" l="l"/>
              <a:pathLst>
                <a:path h="482011" w="3791275">
                  <a:moveTo>
                    <a:pt x="27429" y="0"/>
                  </a:moveTo>
                  <a:lnTo>
                    <a:pt x="3763846" y="0"/>
                  </a:lnTo>
                  <a:cubicBezTo>
                    <a:pt x="3771121" y="0"/>
                    <a:pt x="3778098" y="2890"/>
                    <a:pt x="3783242" y="8034"/>
                  </a:cubicBezTo>
                  <a:cubicBezTo>
                    <a:pt x="3788385" y="13178"/>
                    <a:pt x="3791275" y="20154"/>
                    <a:pt x="3791275" y="27429"/>
                  </a:cubicBezTo>
                  <a:lnTo>
                    <a:pt x="3791275" y="454582"/>
                  </a:lnTo>
                  <a:cubicBezTo>
                    <a:pt x="3791275" y="461857"/>
                    <a:pt x="3788385" y="468834"/>
                    <a:pt x="3783242" y="473978"/>
                  </a:cubicBezTo>
                  <a:cubicBezTo>
                    <a:pt x="3778098" y="479122"/>
                    <a:pt x="3771121" y="482011"/>
                    <a:pt x="3763846" y="482011"/>
                  </a:cubicBezTo>
                  <a:lnTo>
                    <a:pt x="27429" y="482011"/>
                  </a:lnTo>
                  <a:cubicBezTo>
                    <a:pt x="20154" y="482011"/>
                    <a:pt x="13178" y="479122"/>
                    <a:pt x="8034" y="473978"/>
                  </a:cubicBezTo>
                  <a:cubicBezTo>
                    <a:pt x="2890" y="468834"/>
                    <a:pt x="0" y="461857"/>
                    <a:pt x="0" y="454582"/>
                  </a:cubicBezTo>
                  <a:lnTo>
                    <a:pt x="0" y="27429"/>
                  </a:lnTo>
                  <a:cubicBezTo>
                    <a:pt x="0" y="20154"/>
                    <a:pt x="2890" y="13178"/>
                    <a:pt x="8034" y="8034"/>
                  </a:cubicBezTo>
                  <a:cubicBezTo>
                    <a:pt x="13178" y="2890"/>
                    <a:pt x="20154" y="0"/>
                    <a:pt x="27429" y="0"/>
                  </a:cubicBezTo>
                  <a:close/>
                </a:path>
              </a:pathLst>
            </a:custGeom>
            <a:solidFill>
              <a:srgbClr val="FFFFFF"/>
            </a:solidFill>
          </p:spPr>
        </p:sp>
        <p:sp>
          <p:nvSpPr>
            <p:cNvPr name="TextBox 14" id="14"/>
            <p:cNvSpPr txBox="true"/>
            <p:nvPr/>
          </p:nvSpPr>
          <p:spPr>
            <a:xfrm>
              <a:off x="0" y="-171450"/>
              <a:ext cx="3791275" cy="653461"/>
            </a:xfrm>
            <a:prstGeom prst="rect">
              <a:avLst/>
            </a:prstGeom>
          </p:spPr>
          <p:txBody>
            <a:bodyPr anchor="ctr" rtlCol="false" tIns="50800" lIns="50800" bIns="50800" rIns="50800"/>
            <a:lstStyle/>
            <a:p>
              <a:pPr algn="ctr" marL="0" indent="0" lvl="0">
                <a:lnSpc>
                  <a:spcPts val="12448"/>
                </a:lnSpc>
                <a:spcBef>
                  <a:spcPct val="0"/>
                </a:spcBef>
              </a:pPr>
            </a:p>
          </p:txBody>
        </p:sp>
      </p:grpSp>
      <p:sp>
        <p:nvSpPr>
          <p:cNvPr name="TextBox 15" id="15"/>
          <p:cNvSpPr txBox="true"/>
          <p:nvPr/>
        </p:nvSpPr>
        <p:spPr>
          <a:xfrm rot="0">
            <a:off x="2127989" y="1339366"/>
            <a:ext cx="14213511" cy="1515842"/>
          </a:xfrm>
          <a:prstGeom prst="rect">
            <a:avLst/>
          </a:prstGeom>
        </p:spPr>
        <p:txBody>
          <a:bodyPr anchor="t" rtlCol="false" tIns="0" lIns="0" bIns="0" rIns="0">
            <a:spAutoFit/>
          </a:bodyPr>
          <a:lstStyle/>
          <a:p>
            <a:pPr algn="ctr">
              <a:lnSpc>
                <a:spcPts val="12448"/>
              </a:lnSpc>
            </a:pPr>
            <a:r>
              <a:rPr lang="en-US" sz="8891">
                <a:solidFill>
                  <a:srgbClr val="A86147"/>
                </a:solidFill>
                <a:latin typeface="Fredoka"/>
                <a:ea typeface="Fredoka"/>
                <a:cs typeface="Fredoka"/>
                <a:sym typeface="Fredoka"/>
              </a:rPr>
              <a:t>Solution of the Problem</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grpSp>
        <p:nvGrpSpPr>
          <p:cNvPr name="Group 2" id="2"/>
          <p:cNvGrpSpPr/>
          <p:nvPr/>
        </p:nvGrpSpPr>
        <p:grpSpPr>
          <a:xfrm rot="0">
            <a:off x="-1886441" y="-195663"/>
            <a:ext cx="24667825" cy="12227603"/>
            <a:chOff x="0" y="0"/>
            <a:chExt cx="32890433" cy="16303471"/>
          </a:xfrm>
        </p:grpSpPr>
        <p:sp>
          <p:nvSpPr>
            <p:cNvPr name="Freeform 3" id="3"/>
            <p:cNvSpPr/>
            <p:nvPr/>
          </p:nvSpPr>
          <p:spPr>
            <a:xfrm flipH="false" flipV="false" rot="0">
              <a:off x="2263137"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4" id="4"/>
            <p:cNvSpPr/>
            <p:nvPr/>
          </p:nvSpPr>
          <p:spPr>
            <a:xfrm flipH="false" flipV="false" rot="0">
              <a:off x="8388596"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5" id="5"/>
            <p:cNvSpPr/>
            <p:nvPr/>
          </p:nvSpPr>
          <p:spPr>
            <a:xfrm flipH="false" flipV="false" rot="0">
              <a:off x="14514055" y="0"/>
              <a:ext cx="6125459" cy="9795511"/>
            </a:xfrm>
            <a:custGeom>
              <a:avLst/>
              <a:gdLst/>
              <a:ahLst/>
              <a:cxnLst/>
              <a:rect r="r" b="b" t="t" l="l"/>
              <a:pathLst>
                <a:path h="9795511" w="6125459">
                  <a:moveTo>
                    <a:pt x="0" y="0"/>
                  </a:moveTo>
                  <a:lnTo>
                    <a:pt x="6125460" y="0"/>
                  </a:lnTo>
                  <a:lnTo>
                    <a:pt x="6125460" y="9795511"/>
                  </a:lnTo>
                  <a:lnTo>
                    <a:pt x="0" y="9795511"/>
                  </a:lnTo>
                  <a:lnTo>
                    <a:pt x="0" y="0"/>
                  </a:lnTo>
                  <a:close/>
                </a:path>
              </a:pathLst>
            </a:custGeom>
            <a:blipFill>
              <a:blip r:embed="rId2"/>
              <a:stretch>
                <a:fillRect l="0" t="0" r="0" b="0"/>
              </a:stretch>
            </a:blipFill>
          </p:spPr>
        </p:sp>
        <p:sp>
          <p:nvSpPr>
            <p:cNvPr name="Freeform 6" id="6"/>
            <p:cNvSpPr/>
            <p:nvPr/>
          </p:nvSpPr>
          <p:spPr>
            <a:xfrm flipH="false" flipV="false" rot="0">
              <a:off x="20639515"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7" id="7"/>
            <p:cNvSpPr/>
            <p:nvPr/>
          </p:nvSpPr>
          <p:spPr>
            <a:xfrm flipH="false" flipV="false" rot="0">
              <a:off x="26764974"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8" id="8"/>
            <p:cNvSpPr/>
            <p:nvPr/>
          </p:nvSpPr>
          <p:spPr>
            <a:xfrm flipH="false" flipV="false" rot="0">
              <a:off x="0" y="9795511"/>
              <a:ext cx="29414511" cy="6507960"/>
            </a:xfrm>
            <a:custGeom>
              <a:avLst/>
              <a:gdLst/>
              <a:ahLst/>
              <a:cxnLst/>
              <a:rect r="r" b="b" t="t" l="l"/>
              <a:pathLst>
                <a:path h="6507960" w="29414511">
                  <a:moveTo>
                    <a:pt x="0" y="0"/>
                  </a:moveTo>
                  <a:lnTo>
                    <a:pt x="29414511" y="0"/>
                  </a:lnTo>
                  <a:lnTo>
                    <a:pt x="29414511" y="6507960"/>
                  </a:lnTo>
                  <a:lnTo>
                    <a:pt x="0" y="6507960"/>
                  </a:lnTo>
                  <a:lnTo>
                    <a:pt x="0" y="0"/>
                  </a:lnTo>
                  <a:close/>
                </a:path>
              </a:pathLst>
            </a:custGeom>
            <a:blipFill>
              <a:blip r:embed="rId3"/>
              <a:stretch>
                <a:fillRect l="0" t="0" r="0" b="0"/>
              </a:stretch>
            </a:blipFill>
          </p:spPr>
        </p:sp>
      </p:grpSp>
      <p:grpSp>
        <p:nvGrpSpPr>
          <p:cNvPr name="Group 9" id="9"/>
          <p:cNvGrpSpPr/>
          <p:nvPr/>
        </p:nvGrpSpPr>
        <p:grpSpPr>
          <a:xfrm rot="0">
            <a:off x="1679256" y="2326655"/>
            <a:ext cx="14929488" cy="6480386"/>
            <a:chOff x="0" y="0"/>
            <a:chExt cx="3932046" cy="1706768"/>
          </a:xfrm>
        </p:grpSpPr>
        <p:sp>
          <p:nvSpPr>
            <p:cNvPr name="Freeform 10" id="10"/>
            <p:cNvSpPr/>
            <p:nvPr/>
          </p:nvSpPr>
          <p:spPr>
            <a:xfrm flipH="false" flipV="false" rot="0">
              <a:off x="0" y="0"/>
              <a:ext cx="3932046" cy="1706768"/>
            </a:xfrm>
            <a:custGeom>
              <a:avLst/>
              <a:gdLst/>
              <a:ahLst/>
              <a:cxnLst/>
              <a:rect r="r" b="b" t="t" l="l"/>
              <a:pathLst>
                <a:path h="1706768" w="3932046">
                  <a:moveTo>
                    <a:pt x="26447" y="0"/>
                  </a:moveTo>
                  <a:lnTo>
                    <a:pt x="3905599" y="0"/>
                  </a:lnTo>
                  <a:cubicBezTo>
                    <a:pt x="3912614" y="0"/>
                    <a:pt x="3919340" y="2786"/>
                    <a:pt x="3924300" y="7746"/>
                  </a:cubicBezTo>
                  <a:cubicBezTo>
                    <a:pt x="3929260" y="12706"/>
                    <a:pt x="3932046" y="19433"/>
                    <a:pt x="3932046" y="26447"/>
                  </a:cubicBezTo>
                  <a:lnTo>
                    <a:pt x="3932046" y="1680321"/>
                  </a:lnTo>
                  <a:cubicBezTo>
                    <a:pt x="3932046" y="1694928"/>
                    <a:pt x="3920205" y="1706768"/>
                    <a:pt x="3905599" y="1706768"/>
                  </a:cubicBezTo>
                  <a:lnTo>
                    <a:pt x="26447" y="1706768"/>
                  </a:lnTo>
                  <a:cubicBezTo>
                    <a:pt x="19433" y="1706768"/>
                    <a:pt x="12706" y="1703982"/>
                    <a:pt x="7746" y="1699022"/>
                  </a:cubicBezTo>
                  <a:cubicBezTo>
                    <a:pt x="2786" y="1694062"/>
                    <a:pt x="0" y="1687336"/>
                    <a:pt x="0" y="1680321"/>
                  </a:cubicBezTo>
                  <a:lnTo>
                    <a:pt x="0" y="26447"/>
                  </a:lnTo>
                  <a:cubicBezTo>
                    <a:pt x="0" y="19433"/>
                    <a:pt x="2786" y="12706"/>
                    <a:pt x="7746" y="7746"/>
                  </a:cubicBezTo>
                  <a:cubicBezTo>
                    <a:pt x="12706" y="2786"/>
                    <a:pt x="19433" y="0"/>
                    <a:pt x="26447" y="0"/>
                  </a:cubicBezTo>
                  <a:close/>
                </a:path>
              </a:pathLst>
            </a:custGeom>
            <a:solidFill>
              <a:srgbClr val="FFFFFF"/>
            </a:solidFill>
          </p:spPr>
        </p:sp>
        <p:sp>
          <p:nvSpPr>
            <p:cNvPr name="TextBox 11" id="11"/>
            <p:cNvSpPr txBox="true"/>
            <p:nvPr/>
          </p:nvSpPr>
          <p:spPr>
            <a:xfrm>
              <a:off x="0" y="-38100"/>
              <a:ext cx="3932046" cy="174486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339938" y="2871455"/>
            <a:ext cx="12618464" cy="5935587"/>
          </a:xfrm>
          <a:prstGeom prst="rect">
            <a:avLst/>
          </a:prstGeom>
        </p:spPr>
        <p:txBody>
          <a:bodyPr anchor="t" rtlCol="false" tIns="0" lIns="0" bIns="0" rIns="0">
            <a:spAutoFit/>
          </a:bodyPr>
          <a:lstStyle/>
          <a:p>
            <a:pPr algn="just">
              <a:lnSpc>
                <a:spcPts val="5204"/>
              </a:lnSpc>
            </a:pPr>
          </a:p>
          <a:p>
            <a:pPr algn="just">
              <a:lnSpc>
                <a:spcPts val="5204"/>
              </a:lnSpc>
            </a:pPr>
            <a:r>
              <a:rPr lang="en-US" sz="3717">
                <a:solidFill>
                  <a:srgbClr val="3A3C11"/>
                </a:solidFill>
                <a:latin typeface="Canva Sans"/>
                <a:ea typeface="Canva Sans"/>
                <a:cs typeface="Canva Sans"/>
                <a:sym typeface="Canva Sans"/>
              </a:rPr>
              <a:t>➤</a:t>
            </a:r>
            <a:r>
              <a:rPr lang="en-US" sz="3717">
                <a:solidFill>
                  <a:srgbClr val="3A3C11"/>
                </a:solidFill>
                <a:latin typeface="Canva Sans"/>
                <a:ea typeface="Canva Sans"/>
                <a:cs typeface="Canva Sans"/>
                <a:sym typeface="Canva Sans"/>
              </a:rPr>
              <a:t> Fast report generation is not possible </a:t>
            </a:r>
          </a:p>
          <a:p>
            <a:pPr algn="just">
              <a:lnSpc>
                <a:spcPts val="5204"/>
              </a:lnSpc>
            </a:pPr>
            <a:r>
              <a:rPr lang="en-US" sz="3717">
                <a:solidFill>
                  <a:srgbClr val="3A3C11"/>
                </a:solidFill>
                <a:latin typeface="Canva Sans"/>
                <a:ea typeface="Canva Sans"/>
                <a:cs typeface="Canva Sans"/>
                <a:sym typeface="Canva Sans"/>
              </a:rPr>
              <a:t>➤ Tracing a book is difficultOther problems of the existing system are:</a:t>
            </a:r>
          </a:p>
          <a:p>
            <a:pPr algn="just">
              <a:lnSpc>
                <a:spcPts val="5204"/>
              </a:lnSpc>
            </a:pPr>
            <a:r>
              <a:rPr lang="en-US" sz="3717">
                <a:solidFill>
                  <a:srgbClr val="3A3C11"/>
                </a:solidFill>
                <a:latin typeface="Canva Sans"/>
                <a:ea typeface="Canva Sans"/>
                <a:cs typeface="Canva Sans"/>
                <a:sym typeface="Canva Sans"/>
              </a:rPr>
              <a:t>➤ Information about issue/return of the books is not properly maintained</a:t>
            </a:r>
          </a:p>
          <a:p>
            <a:pPr algn="just">
              <a:lnSpc>
                <a:spcPts val="5204"/>
              </a:lnSpc>
            </a:pPr>
            <a:r>
              <a:rPr lang="en-US" sz="3717">
                <a:solidFill>
                  <a:srgbClr val="3A3C11"/>
                </a:solidFill>
                <a:latin typeface="Canva Sans"/>
                <a:ea typeface="Canva Sans"/>
                <a:cs typeface="Canva Sans"/>
                <a:sym typeface="Canva Sans"/>
              </a:rPr>
              <a:t>➤ No central database can be created as information is not available in database</a:t>
            </a:r>
          </a:p>
          <a:p>
            <a:pPr algn="just">
              <a:lnSpc>
                <a:spcPts val="5204"/>
              </a:lnSpc>
            </a:pPr>
          </a:p>
        </p:txBody>
      </p:sp>
      <p:sp>
        <p:nvSpPr>
          <p:cNvPr name="TextBox 13" id="13"/>
          <p:cNvSpPr txBox="true"/>
          <p:nvPr/>
        </p:nvSpPr>
        <p:spPr>
          <a:xfrm rot="0">
            <a:off x="2339938" y="1017291"/>
            <a:ext cx="7835396" cy="1682900"/>
          </a:xfrm>
          <a:prstGeom prst="rect">
            <a:avLst/>
          </a:prstGeom>
        </p:spPr>
        <p:txBody>
          <a:bodyPr anchor="t" rtlCol="false" tIns="0" lIns="0" bIns="0" rIns="0">
            <a:spAutoFit/>
          </a:bodyPr>
          <a:lstStyle/>
          <a:p>
            <a:pPr algn="l">
              <a:lnSpc>
                <a:spcPts val="13816"/>
              </a:lnSpc>
            </a:pPr>
            <a:r>
              <a:rPr lang="en-US" sz="9869">
                <a:solidFill>
                  <a:srgbClr val="A86147"/>
                </a:solidFill>
                <a:latin typeface="Fredoka"/>
                <a:ea typeface="Fredoka"/>
                <a:cs typeface="Fredoka"/>
                <a:sym typeface="Fredoka"/>
              </a:rPr>
              <a:t>Assumptions</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D5F2B"/>
        </a:solidFill>
      </p:bgPr>
    </p:bg>
    <p:spTree>
      <p:nvGrpSpPr>
        <p:cNvPr id="1" name=""/>
        <p:cNvGrpSpPr/>
        <p:nvPr/>
      </p:nvGrpSpPr>
      <p:grpSpPr>
        <a:xfrm>
          <a:off x="0" y="0"/>
          <a:ext cx="0" cy="0"/>
          <a:chOff x="0" y="0"/>
          <a:chExt cx="0" cy="0"/>
        </a:xfrm>
      </p:grpSpPr>
      <p:grpSp>
        <p:nvGrpSpPr>
          <p:cNvPr name="Group 2" id="2"/>
          <p:cNvGrpSpPr/>
          <p:nvPr/>
        </p:nvGrpSpPr>
        <p:grpSpPr>
          <a:xfrm rot="0">
            <a:off x="-1886441" y="-195663"/>
            <a:ext cx="24667825" cy="12227603"/>
            <a:chOff x="0" y="0"/>
            <a:chExt cx="32890433" cy="16303471"/>
          </a:xfrm>
        </p:grpSpPr>
        <p:sp>
          <p:nvSpPr>
            <p:cNvPr name="Freeform 3" id="3"/>
            <p:cNvSpPr/>
            <p:nvPr/>
          </p:nvSpPr>
          <p:spPr>
            <a:xfrm flipH="false" flipV="false" rot="0">
              <a:off x="2263137"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4" id="4"/>
            <p:cNvSpPr/>
            <p:nvPr/>
          </p:nvSpPr>
          <p:spPr>
            <a:xfrm flipH="false" flipV="false" rot="0">
              <a:off x="8388596"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5" id="5"/>
            <p:cNvSpPr/>
            <p:nvPr/>
          </p:nvSpPr>
          <p:spPr>
            <a:xfrm flipH="false" flipV="false" rot="0">
              <a:off x="14514055" y="0"/>
              <a:ext cx="6125459" cy="9795511"/>
            </a:xfrm>
            <a:custGeom>
              <a:avLst/>
              <a:gdLst/>
              <a:ahLst/>
              <a:cxnLst/>
              <a:rect r="r" b="b" t="t" l="l"/>
              <a:pathLst>
                <a:path h="9795511" w="6125459">
                  <a:moveTo>
                    <a:pt x="0" y="0"/>
                  </a:moveTo>
                  <a:lnTo>
                    <a:pt x="6125460" y="0"/>
                  </a:lnTo>
                  <a:lnTo>
                    <a:pt x="6125460" y="9795511"/>
                  </a:lnTo>
                  <a:lnTo>
                    <a:pt x="0" y="9795511"/>
                  </a:lnTo>
                  <a:lnTo>
                    <a:pt x="0" y="0"/>
                  </a:lnTo>
                  <a:close/>
                </a:path>
              </a:pathLst>
            </a:custGeom>
            <a:blipFill>
              <a:blip r:embed="rId2"/>
              <a:stretch>
                <a:fillRect l="0" t="0" r="0" b="0"/>
              </a:stretch>
            </a:blipFill>
            <a:ln cap="rnd">
              <a:noFill/>
              <a:prstDash val="solid"/>
              <a:round/>
            </a:ln>
          </p:spPr>
        </p:sp>
        <p:sp>
          <p:nvSpPr>
            <p:cNvPr name="Freeform 6" id="6"/>
            <p:cNvSpPr/>
            <p:nvPr/>
          </p:nvSpPr>
          <p:spPr>
            <a:xfrm flipH="false" flipV="false" rot="0">
              <a:off x="20639515"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7" id="7"/>
            <p:cNvSpPr/>
            <p:nvPr/>
          </p:nvSpPr>
          <p:spPr>
            <a:xfrm flipH="false" flipV="false" rot="0">
              <a:off x="26764974" y="0"/>
              <a:ext cx="6125459" cy="9795511"/>
            </a:xfrm>
            <a:custGeom>
              <a:avLst/>
              <a:gdLst/>
              <a:ahLst/>
              <a:cxnLst/>
              <a:rect r="r" b="b" t="t" l="l"/>
              <a:pathLst>
                <a:path h="9795511" w="6125459">
                  <a:moveTo>
                    <a:pt x="0" y="0"/>
                  </a:moveTo>
                  <a:lnTo>
                    <a:pt x="6125459" y="0"/>
                  </a:lnTo>
                  <a:lnTo>
                    <a:pt x="6125459" y="9795511"/>
                  </a:lnTo>
                  <a:lnTo>
                    <a:pt x="0" y="9795511"/>
                  </a:lnTo>
                  <a:lnTo>
                    <a:pt x="0" y="0"/>
                  </a:lnTo>
                  <a:close/>
                </a:path>
              </a:pathLst>
            </a:custGeom>
            <a:blipFill>
              <a:blip r:embed="rId2"/>
              <a:stretch>
                <a:fillRect l="0" t="0" r="0" b="0"/>
              </a:stretch>
            </a:blipFill>
          </p:spPr>
        </p:sp>
        <p:sp>
          <p:nvSpPr>
            <p:cNvPr name="Freeform 8" id="8"/>
            <p:cNvSpPr/>
            <p:nvPr/>
          </p:nvSpPr>
          <p:spPr>
            <a:xfrm flipH="false" flipV="false" rot="0">
              <a:off x="0" y="9795511"/>
              <a:ext cx="29414511" cy="6507960"/>
            </a:xfrm>
            <a:custGeom>
              <a:avLst/>
              <a:gdLst/>
              <a:ahLst/>
              <a:cxnLst/>
              <a:rect r="r" b="b" t="t" l="l"/>
              <a:pathLst>
                <a:path h="6507960" w="29414511">
                  <a:moveTo>
                    <a:pt x="0" y="0"/>
                  </a:moveTo>
                  <a:lnTo>
                    <a:pt x="29414511" y="0"/>
                  </a:lnTo>
                  <a:lnTo>
                    <a:pt x="29414511" y="6507960"/>
                  </a:lnTo>
                  <a:lnTo>
                    <a:pt x="0" y="6507960"/>
                  </a:lnTo>
                  <a:lnTo>
                    <a:pt x="0" y="0"/>
                  </a:lnTo>
                  <a:close/>
                </a:path>
              </a:pathLst>
            </a:custGeom>
            <a:blipFill>
              <a:blip r:embed="rId3"/>
              <a:stretch>
                <a:fillRect l="0" t="0" r="0" b="0"/>
              </a:stretch>
            </a:blipFill>
          </p:spPr>
        </p:sp>
      </p:grpSp>
      <p:grpSp>
        <p:nvGrpSpPr>
          <p:cNvPr name="Group 9" id="9"/>
          <p:cNvGrpSpPr/>
          <p:nvPr/>
        </p:nvGrpSpPr>
        <p:grpSpPr>
          <a:xfrm rot="0">
            <a:off x="3653497" y="3140516"/>
            <a:ext cx="10522482" cy="6835612"/>
            <a:chOff x="0" y="0"/>
            <a:chExt cx="3530379" cy="2293404"/>
          </a:xfrm>
        </p:grpSpPr>
        <p:sp>
          <p:nvSpPr>
            <p:cNvPr name="Freeform 10" id="10"/>
            <p:cNvSpPr/>
            <p:nvPr/>
          </p:nvSpPr>
          <p:spPr>
            <a:xfrm flipH="false" flipV="false" rot="0">
              <a:off x="0" y="0"/>
              <a:ext cx="3530379" cy="2293404"/>
            </a:xfrm>
            <a:custGeom>
              <a:avLst/>
              <a:gdLst/>
              <a:ahLst/>
              <a:cxnLst/>
              <a:rect r="r" b="b" t="t" l="l"/>
              <a:pathLst>
                <a:path h="2293404" w="3530379">
                  <a:moveTo>
                    <a:pt x="37523" y="0"/>
                  </a:moveTo>
                  <a:lnTo>
                    <a:pt x="3492855" y="0"/>
                  </a:lnTo>
                  <a:cubicBezTo>
                    <a:pt x="3513579" y="0"/>
                    <a:pt x="3530379" y="16800"/>
                    <a:pt x="3530379" y="37523"/>
                  </a:cubicBezTo>
                  <a:lnTo>
                    <a:pt x="3530379" y="2255881"/>
                  </a:lnTo>
                  <a:cubicBezTo>
                    <a:pt x="3530379" y="2265832"/>
                    <a:pt x="3526425" y="2275377"/>
                    <a:pt x="3519388" y="2282414"/>
                  </a:cubicBezTo>
                  <a:cubicBezTo>
                    <a:pt x="3512352" y="2289451"/>
                    <a:pt x="3502807" y="2293404"/>
                    <a:pt x="3492855" y="2293404"/>
                  </a:cubicBezTo>
                  <a:lnTo>
                    <a:pt x="37523" y="2293404"/>
                  </a:lnTo>
                  <a:cubicBezTo>
                    <a:pt x="27571" y="2293404"/>
                    <a:pt x="18027" y="2289451"/>
                    <a:pt x="10990" y="2282414"/>
                  </a:cubicBezTo>
                  <a:cubicBezTo>
                    <a:pt x="3953" y="2275377"/>
                    <a:pt x="0" y="2265832"/>
                    <a:pt x="0" y="2255881"/>
                  </a:cubicBezTo>
                  <a:lnTo>
                    <a:pt x="0" y="37523"/>
                  </a:lnTo>
                  <a:cubicBezTo>
                    <a:pt x="0" y="27571"/>
                    <a:pt x="3953" y="18027"/>
                    <a:pt x="10990" y="10990"/>
                  </a:cubicBezTo>
                  <a:cubicBezTo>
                    <a:pt x="18027" y="3953"/>
                    <a:pt x="27571" y="0"/>
                    <a:pt x="37523" y="0"/>
                  </a:cubicBezTo>
                  <a:close/>
                </a:path>
              </a:pathLst>
            </a:custGeom>
            <a:solidFill>
              <a:srgbClr val="FFFFFF"/>
            </a:solidFill>
          </p:spPr>
        </p:sp>
        <p:sp>
          <p:nvSpPr>
            <p:cNvPr name="TextBox 11" id="11"/>
            <p:cNvSpPr txBox="true"/>
            <p:nvPr/>
          </p:nvSpPr>
          <p:spPr>
            <a:xfrm>
              <a:off x="0" y="-38100"/>
              <a:ext cx="3530379" cy="2331504"/>
            </a:xfrm>
            <a:prstGeom prst="rect">
              <a:avLst/>
            </a:prstGeom>
          </p:spPr>
          <p:txBody>
            <a:bodyPr anchor="ctr" rtlCol="false" tIns="39878" lIns="39878" bIns="39878" rIns="39878"/>
            <a:lstStyle/>
            <a:p>
              <a:pPr algn="ctr">
                <a:lnSpc>
                  <a:spcPts val="2659"/>
                </a:lnSpc>
              </a:pPr>
            </a:p>
          </p:txBody>
        </p:sp>
      </p:grpSp>
      <p:grpSp>
        <p:nvGrpSpPr>
          <p:cNvPr name="Group 12" id="12"/>
          <p:cNvGrpSpPr/>
          <p:nvPr/>
        </p:nvGrpSpPr>
        <p:grpSpPr>
          <a:xfrm rot="0">
            <a:off x="1946501" y="1028700"/>
            <a:ext cx="14394999" cy="1659117"/>
            <a:chOff x="0" y="0"/>
            <a:chExt cx="3791275" cy="436969"/>
          </a:xfrm>
        </p:grpSpPr>
        <p:sp>
          <p:nvSpPr>
            <p:cNvPr name="Freeform 13" id="13"/>
            <p:cNvSpPr/>
            <p:nvPr/>
          </p:nvSpPr>
          <p:spPr>
            <a:xfrm flipH="false" flipV="false" rot="0">
              <a:off x="0" y="0"/>
              <a:ext cx="3791275" cy="436969"/>
            </a:xfrm>
            <a:custGeom>
              <a:avLst/>
              <a:gdLst/>
              <a:ahLst/>
              <a:cxnLst/>
              <a:rect r="r" b="b" t="t" l="l"/>
              <a:pathLst>
                <a:path h="436969" w="3791275">
                  <a:moveTo>
                    <a:pt x="27429" y="0"/>
                  </a:moveTo>
                  <a:lnTo>
                    <a:pt x="3763846" y="0"/>
                  </a:lnTo>
                  <a:cubicBezTo>
                    <a:pt x="3771121" y="0"/>
                    <a:pt x="3778098" y="2890"/>
                    <a:pt x="3783242" y="8034"/>
                  </a:cubicBezTo>
                  <a:cubicBezTo>
                    <a:pt x="3788385" y="13178"/>
                    <a:pt x="3791275" y="20154"/>
                    <a:pt x="3791275" y="27429"/>
                  </a:cubicBezTo>
                  <a:lnTo>
                    <a:pt x="3791275" y="409540"/>
                  </a:lnTo>
                  <a:cubicBezTo>
                    <a:pt x="3791275" y="416815"/>
                    <a:pt x="3788385" y="423791"/>
                    <a:pt x="3783242" y="428935"/>
                  </a:cubicBezTo>
                  <a:cubicBezTo>
                    <a:pt x="3778098" y="434079"/>
                    <a:pt x="3771121" y="436969"/>
                    <a:pt x="3763846" y="436969"/>
                  </a:cubicBezTo>
                  <a:lnTo>
                    <a:pt x="27429" y="436969"/>
                  </a:lnTo>
                  <a:cubicBezTo>
                    <a:pt x="20154" y="436969"/>
                    <a:pt x="13178" y="434079"/>
                    <a:pt x="8034" y="428935"/>
                  </a:cubicBezTo>
                  <a:cubicBezTo>
                    <a:pt x="2890" y="423791"/>
                    <a:pt x="0" y="416815"/>
                    <a:pt x="0" y="409540"/>
                  </a:cubicBezTo>
                  <a:lnTo>
                    <a:pt x="0" y="27429"/>
                  </a:lnTo>
                  <a:cubicBezTo>
                    <a:pt x="0" y="20154"/>
                    <a:pt x="2890" y="13178"/>
                    <a:pt x="8034" y="8034"/>
                  </a:cubicBezTo>
                  <a:cubicBezTo>
                    <a:pt x="13178" y="2890"/>
                    <a:pt x="20154" y="0"/>
                    <a:pt x="27429" y="0"/>
                  </a:cubicBezTo>
                  <a:close/>
                </a:path>
              </a:pathLst>
            </a:custGeom>
            <a:solidFill>
              <a:srgbClr val="FFFFFF"/>
            </a:solidFill>
            <a:ln cap="rnd">
              <a:noFill/>
              <a:prstDash val="solid"/>
              <a:round/>
            </a:ln>
          </p:spPr>
        </p:sp>
        <p:sp>
          <p:nvSpPr>
            <p:cNvPr name="TextBox 14" id="14"/>
            <p:cNvSpPr txBox="true"/>
            <p:nvPr/>
          </p:nvSpPr>
          <p:spPr>
            <a:xfrm>
              <a:off x="0" y="-171450"/>
              <a:ext cx="3791275" cy="608419"/>
            </a:xfrm>
            <a:prstGeom prst="rect">
              <a:avLst/>
            </a:prstGeom>
          </p:spPr>
          <p:txBody>
            <a:bodyPr anchor="ctr" rtlCol="false" tIns="50800" lIns="50800" bIns="50800" rIns="50800"/>
            <a:lstStyle/>
            <a:p>
              <a:pPr algn="ctr" marL="0" indent="0" lvl="0">
                <a:lnSpc>
                  <a:spcPts val="12448"/>
                </a:lnSpc>
                <a:spcBef>
                  <a:spcPct val="0"/>
                </a:spcBef>
              </a:pPr>
              <a:r>
                <a:rPr lang="en-US" sz="8891">
                  <a:solidFill>
                    <a:srgbClr val="A86147"/>
                  </a:solidFill>
                  <a:latin typeface="Fredoka"/>
                  <a:ea typeface="Fredoka"/>
                  <a:cs typeface="Fredoka"/>
                  <a:sym typeface="Fredoka"/>
                </a:rPr>
                <a:t>Product Functions</a:t>
              </a:r>
            </a:p>
          </p:txBody>
        </p:sp>
      </p:grpSp>
      <p:graphicFrame>
        <p:nvGraphicFramePr>
          <p:cNvPr name="Table 15" id="15"/>
          <p:cNvGraphicFramePr>
            <a:graphicFrameLocks noGrp="true"/>
          </p:cNvGraphicFramePr>
          <p:nvPr/>
        </p:nvGraphicFramePr>
        <p:xfrm>
          <a:off x="4205678" y="2687817"/>
          <a:ext cx="9418120" cy="6744975"/>
        </p:xfrm>
        <a:graphic>
          <a:graphicData uri="http://schemas.openxmlformats.org/drawingml/2006/table">
            <a:tbl>
              <a:tblPr/>
              <a:tblGrid>
                <a:gridCol w="4868493"/>
                <a:gridCol w="4549627"/>
              </a:tblGrid>
              <a:tr h="2291498">
                <a:tc>
                  <a:txBody>
                    <a:bodyPr anchor="t" rtlCol="false"/>
                    <a:lstStyle/>
                    <a:p>
                      <a:pPr algn="ctr">
                        <a:lnSpc>
                          <a:spcPts val="4199"/>
                        </a:lnSpc>
                        <a:defRPr/>
                      </a:pPr>
                      <a:r>
                        <a:rPr lang="en-US" sz="2999" b="true">
                          <a:solidFill>
                            <a:srgbClr val="000000"/>
                          </a:solidFill>
                          <a:latin typeface="Helvetica World Bold"/>
                          <a:ea typeface="Helvetica World Bold"/>
                          <a:cs typeface="Helvetica World Bold"/>
                          <a:sym typeface="Helvetica World Bold"/>
                        </a:rPr>
                        <a:t>Activities of the Borrower / Student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9"/>
                        </a:lnSpc>
                        <a:defRPr/>
                      </a:pPr>
                      <a:r>
                        <a:rPr lang="en-US" sz="2999" b="true">
                          <a:solidFill>
                            <a:srgbClr val="000000"/>
                          </a:solidFill>
                          <a:latin typeface="Helvetica World Bold"/>
                          <a:ea typeface="Helvetica World Bold"/>
                          <a:cs typeface="Helvetica World Bold"/>
                          <a:sym typeface="Helvetica World Bold"/>
                        </a:rPr>
                        <a:t>Activities of the Admin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76008">
                <a:tc>
                  <a:txBody>
                    <a:bodyPr anchor="t" rtlCol="false"/>
                    <a:lstStyle/>
                    <a:p>
                      <a:pPr algn="ctr">
                        <a:lnSpc>
                          <a:spcPts val="3499"/>
                        </a:lnSpc>
                        <a:defRPr/>
                      </a:pPr>
                      <a:r>
                        <a:rPr lang="en-US" sz="2499">
                          <a:solidFill>
                            <a:srgbClr val="000000"/>
                          </a:solidFill>
                          <a:latin typeface="Helvetica World"/>
                          <a:ea typeface="Helvetica World"/>
                          <a:cs typeface="Helvetica World"/>
                          <a:sym typeface="Helvetica World"/>
                        </a:rPr>
                        <a:t>Search for a book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Helvetica World"/>
                          <a:ea typeface="Helvetica World"/>
                          <a:cs typeface="Helvetica World"/>
                          <a:sym typeface="Helvetica World"/>
                        </a:rPr>
                        <a:t>Issue book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25823">
                <a:tc>
                  <a:txBody>
                    <a:bodyPr anchor="t" rtlCol="false"/>
                    <a:lstStyle/>
                    <a:p>
                      <a:pPr algn="ctr">
                        <a:lnSpc>
                          <a:spcPts val="3779"/>
                        </a:lnSpc>
                        <a:defRPr/>
                      </a:pPr>
                      <a:r>
                        <a:rPr lang="en-US" sz="2699">
                          <a:solidFill>
                            <a:srgbClr val="000000"/>
                          </a:solidFill>
                          <a:latin typeface="Helvetica World"/>
                          <a:ea typeface="Helvetica World"/>
                          <a:cs typeface="Helvetica World"/>
                          <a:sym typeface="Helvetica World"/>
                        </a:rPr>
                        <a:t>Borrow a book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Helvetica World"/>
                          <a:ea typeface="Helvetica World"/>
                          <a:cs typeface="Helvetica World"/>
                          <a:sym typeface="Helvetica World"/>
                        </a:rPr>
                        <a:t>Return book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25823">
                <a:tc>
                  <a:txBody>
                    <a:bodyPr anchor="t" rtlCol="false"/>
                    <a:lstStyle/>
                    <a:p>
                      <a:pPr algn="ctr">
                        <a:lnSpc>
                          <a:spcPts val="3779"/>
                        </a:lnSpc>
                        <a:defRPr/>
                      </a:pPr>
                      <a:r>
                        <a:rPr lang="en-US" sz="2699">
                          <a:solidFill>
                            <a:srgbClr val="000000"/>
                          </a:solidFill>
                          <a:latin typeface="Helvetica World"/>
                          <a:ea typeface="Helvetica World"/>
                          <a:cs typeface="Helvetica World"/>
                          <a:sym typeface="Helvetica World"/>
                        </a:rPr>
                        <a:t>View User details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Helvetica World"/>
                          <a:ea typeface="Helvetica World"/>
                          <a:cs typeface="Helvetica World"/>
                          <a:sym typeface="Helvetica World"/>
                        </a:rPr>
                        <a:t>Add/ Deelete book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25823">
                <a:tc>
                  <a:txBody>
                    <a:bodyPr anchor="t" rtlCol="false"/>
                    <a:lstStyle/>
                    <a:p>
                      <a:pPr algn="ctr">
                        <a:lnSpc>
                          <a:spcPts val="3779"/>
                        </a:lnSpc>
                        <a:defRPr/>
                      </a:pPr>
                      <a:r>
                        <a:rPr lang="en-US" sz="2699">
                          <a:solidFill>
                            <a:srgbClr val="000000"/>
                          </a:solidFill>
                          <a:latin typeface="Helvetica World"/>
                          <a:ea typeface="Helvetica World"/>
                          <a:cs typeface="Helvetica World"/>
                          <a:sym typeface="Helvetica World"/>
                        </a:rPr>
                        <a:t>User details modify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DAGm1UNiPw4</dc:identifier>
  <dcterms:modified xsi:type="dcterms:W3CDTF">2011-08-01T06:04:30Z</dcterms:modified>
  <cp:revision>1</cp:revision>
  <dc:title>Your paragraph text</dc:title>
</cp:coreProperties>
</file>